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937" r:id="rId5"/>
    <p:sldMasterId id="2147483925" r:id="rId6"/>
    <p:sldMasterId id="2147483940" r:id="rId7"/>
    <p:sldMasterId id="2147483955" r:id="rId8"/>
    <p:sldMasterId id="2147483961" r:id="rId9"/>
  </p:sldMasterIdLst>
  <p:notesMasterIdLst>
    <p:notesMasterId r:id="rId23"/>
  </p:notesMasterIdLst>
  <p:handoutMasterIdLst>
    <p:handoutMasterId r:id="rId24"/>
  </p:handoutMasterIdLst>
  <p:sldIdLst>
    <p:sldId id="1024" r:id="rId10"/>
    <p:sldId id="1273" r:id="rId11"/>
    <p:sldId id="1282" r:id="rId12"/>
    <p:sldId id="1281" r:id="rId13"/>
    <p:sldId id="1274" r:id="rId14"/>
    <p:sldId id="1276" r:id="rId15"/>
    <p:sldId id="1277" r:id="rId16"/>
    <p:sldId id="1278" r:id="rId17"/>
    <p:sldId id="1279" r:id="rId18"/>
    <p:sldId id="1284" r:id="rId19"/>
    <p:sldId id="1275" r:id="rId20"/>
    <p:sldId id="1280" r:id="rId21"/>
    <p:sldId id="1053" r:id="rId22"/>
  </p:sldIdLst>
  <p:sldSz cx="12188825"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381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73A4"/>
    <a:srgbClr val="004D86"/>
    <a:srgbClr val="184576"/>
    <a:srgbClr val="007FDE"/>
    <a:srgbClr val="0091C4"/>
    <a:srgbClr val="00A1E0"/>
    <a:srgbClr val="00B0F0"/>
    <a:srgbClr val="007033"/>
    <a:srgbClr val="4796B9"/>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77260F-6247-40F3-9B06-B7AB2ABEE6FE}" v="8" dt="2020-05-31T10:28:13.7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26" autoAdjust="0"/>
    <p:restoredTop sz="81400" autoAdjust="0"/>
  </p:normalViewPr>
  <p:slideViewPr>
    <p:cSldViewPr snapToGrid="0">
      <p:cViewPr varScale="1">
        <p:scale>
          <a:sx n="72" d="100"/>
          <a:sy n="72" d="100"/>
        </p:scale>
        <p:origin x="864" y="78"/>
      </p:cViewPr>
      <p:guideLst>
        <p:guide orient="horz" pos="4319"/>
        <p:guide pos="3815"/>
      </p:guideLst>
    </p:cSldViewPr>
  </p:slideViewPr>
  <p:notesTextViewPr>
    <p:cViewPr>
      <p:scale>
        <a:sx n="1" d="1"/>
        <a:sy n="1" d="1"/>
      </p:scale>
      <p:origin x="0" y="0"/>
    </p:cViewPr>
  </p:notesTextViewPr>
  <p:sorterViewPr>
    <p:cViewPr>
      <p:scale>
        <a:sx n="100" d="100"/>
        <a:sy n="100" d="100"/>
      </p:scale>
      <p:origin x="0" y="-2424"/>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hul Chaurasia" userId="S::rahul.chaurasia@yash.com::9e5e25ba-6ead-4e87-848f-8671f3944e51" providerId="AD" clId="Web-{9277260F-6247-40F3-9B06-B7AB2ABEE6FE}"/>
    <pc:docChg chg="modSld">
      <pc:chgData name="Rahul Chaurasia" userId="S::rahul.chaurasia@yash.com::9e5e25ba-6ead-4e87-848f-8671f3944e51" providerId="AD" clId="Web-{9277260F-6247-40F3-9B06-B7AB2ABEE6FE}" dt="2020-05-31T10:28:13.766" v="7" actId="20577"/>
      <pc:docMkLst>
        <pc:docMk/>
      </pc:docMkLst>
      <pc:sldChg chg="modSp">
        <pc:chgData name="Rahul Chaurasia" userId="S::rahul.chaurasia@yash.com::9e5e25ba-6ead-4e87-848f-8671f3944e51" providerId="AD" clId="Web-{9277260F-6247-40F3-9B06-B7AB2ABEE6FE}" dt="2020-05-31T10:28:13.735" v="6" actId="20577"/>
        <pc:sldMkLst>
          <pc:docMk/>
          <pc:sldMk cId="0" sldId="1282"/>
        </pc:sldMkLst>
        <pc:spChg chg="mod">
          <ac:chgData name="Rahul Chaurasia" userId="S::rahul.chaurasia@yash.com::9e5e25ba-6ead-4e87-848f-8671f3944e51" providerId="AD" clId="Web-{9277260F-6247-40F3-9B06-B7AB2ABEE6FE}" dt="2020-05-31T10:28:13.735" v="6" actId="20577"/>
          <ac:spMkLst>
            <pc:docMk/>
            <pc:sldMk cId="0" sldId="1282"/>
            <ac:spMk id="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11116F-C964-A842-8C0B-A3EC71278A5B}" type="datetimeFigureOut">
              <a:rPr lang="en-US" smtClean="0"/>
              <a:pPr/>
              <a:t>5/31/2020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7A3D5F-FCE8-7045-A9AB-B2A73CB409E1}" type="slidenum">
              <a:rPr lang="en-US" smtClean="0"/>
              <a:pPr/>
              <a:t>‹#›</a:t>
            </a:fld>
            <a:endParaRPr lang="en-US"/>
          </a:p>
        </p:txBody>
      </p:sp>
    </p:spTree>
    <p:extLst>
      <p:ext uri="{BB962C8B-B14F-4D97-AF65-F5344CB8AC3E}">
        <p14:creationId xmlns:p14="http://schemas.microsoft.com/office/powerpoint/2010/main" val="19098602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5D22DC-3AA2-FD46-BFD6-DC46E9E9B760}" type="datetimeFigureOut">
              <a:rPr lang="en-US" smtClean="0"/>
              <a:pPr/>
              <a:t>5/31/2020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7E365E-E4E3-CE44-A987-7FC63394D273}" type="slidenum">
              <a:rPr lang="en-US" smtClean="0"/>
              <a:pPr/>
              <a:t>‹#›</a:t>
            </a:fld>
            <a:endParaRPr lang="en-US"/>
          </a:p>
        </p:txBody>
      </p:sp>
    </p:spTree>
    <p:extLst>
      <p:ext uri="{BB962C8B-B14F-4D97-AF65-F5344CB8AC3E}">
        <p14:creationId xmlns:p14="http://schemas.microsoft.com/office/powerpoint/2010/main" val="570457988"/>
      </p:ext>
    </p:extLst>
  </p:cSld>
  <p:clrMap bg1="lt1" tx1="dk1" bg2="lt2" tx2="dk2" accent1="accent1" accent2="accent2" accent3="accent3" accent4="accent4" accent5="accent5" accent6="accent6" hlink="hlink" folHlink="folHlink"/>
  <p:hf hdr="0" ftr="0" dt="0"/>
  <p:notesStyle>
    <a:lvl1pPr marL="0" algn="l" defTabSz="609493" rtl="0" eaLnBrk="1" latinLnBrk="0" hangingPunct="1">
      <a:defRPr sz="1600" kern="1200">
        <a:solidFill>
          <a:schemeClr val="tx1"/>
        </a:solidFill>
        <a:latin typeface="+mn-lt"/>
        <a:ea typeface="+mn-ea"/>
        <a:cs typeface="+mn-cs"/>
      </a:defRPr>
    </a:lvl1pPr>
    <a:lvl2pPr marL="609493" algn="l" defTabSz="609493" rtl="0" eaLnBrk="1" latinLnBrk="0" hangingPunct="1">
      <a:defRPr sz="1600" kern="1200">
        <a:solidFill>
          <a:schemeClr val="tx1"/>
        </a:solidFill>
        <a:latin typeface="+mn-lt"/>
        <a:ea typeface="+mn-ea"/>
        <a:cs typeface="+mn-cs"/>
      </a:defRPr>
    </a:lvl2pPr>
    <a:lvl3pPr marL="1218987" algn="l" defTabSz="609493" rtl="0" eaLnBrk="1" latinLnBrk="0" hangingPunct="1">
      <a:defRPr sz="1600" kern="1200">
        <a:solidFill>
          <a:schemeClr val="tx1"/>
        </a:solidFill>
        <a:latin typeface="+mn-lt"/>
        <a:ea typeface="+mn-ea"/>
        <a:cs typeface="+mn-cs"/>
      </a:defRPr>
    </a:lvl3pPr>
    <a:lvl4pPr marL="1828480" algn="l" defTabSz="609493" rtl="0" eaLnBrk="1" latinLnBrk="0" hangingPunct="1">
      <a:defRPr sz="1600" kern="1200">
        <a:solidFill>
          <a:schemeClr val="tx1"/>
        </a:solidFill>
        <a:latin typeface="+mn-lt"/>
        <a:ea typeface="+mn-ea"/>
        <a:cs typeface="+mn-cs"/>
      </a:defRPr>
    </a:lvl4pPr>
    <a:lvl5pPr marL="2437973" algn="l" defTabSz="609493" rtl="0" eaLnBrk="1" latinLnBrk="0" hangingPunct="1">
      <a:defRPr sz="1600" kern="1200">
        <a:solidFill>
          <a:schemeClr val="tx1"/>
        </a:solidFill>
        <a:latin typeface="+mn-lt"/>
        <a:ea typeface="+mn-ea"/>
        <a:cs typeface="+mn-cs"/>
      </a:defRPr>
    </a:lvl5pPr>
    <a:lvl6pPr marL="3047467" algn="l" defTabSz="609493" rtl="0" eaLnBrk="1" latinLnBrk="0" hangingPunct="1">
      <a:defRPr sz="1600" kern="1200">
        <a:solidFill>
          <a:schemeClr val="tx1"/>
        </a:solidFill>
        <a:latin typeface="+mn-lt"/>
        <a:ea typeface="+mn-ea"/>
        <a:cs typeface="+mn-cs"/>
      </a:defRPr>
    </a:lvl6pPr>
    <a:lvl7pPr marL="3656960" algn="l" defTabSz="609493" rtl="0" eaLnBrk="1" latinLnBrk="0" hangingPunct="1">
      <a:defRPr sz="1600" kern="1200">
        <a:solidFill>
          <a:schemeClr val="tx1"/>
        </a:solidFill>
        <a:latin typeface="+mn-lt"/>
        <a:ea typeface="+mn-ea"/>
        <a:cs typeface="+mn-cs"/>
      </a:defRPr>
    </a:lvl7pPr>
    <a:lvl8pPr marL="4266453" algn="l" defTabSz="609493" rtl="0" eaLnBrk="1" latinLnBrk="0" hangingPunct="1">
      <a:defRPr sz="1600" kern="1200">
        <a:solidFill>
          <a:schemeClr val="tx1"/>
        </a:solidFill>
        <a:latin typeface="+mn-lt"/>
        <a:ea typeface="+mn-ea"/>
        <a:cs typeface="+mn-cs"/>
      </a:defRPr>
    </a:lvl8pPr>
    <a:lvl9pPr marL="4875947" algn="l" defTabSz="609493"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OC">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3075" y="736600"/>
            <a:ext cx="11250613" cy="4832350"/>
          </a:xfrm>
          <a:prstGeom prst="rect">
            <a:avLst/>
          </a:prstGeom>
        </p:spPr>
        <p:txBody>
          <a:bodyPr>
            <a:normAutofit/>
          </a:bodyPr>
          <a:lstStyle>
            <a:lvl1pPr marL="0" indent="0">
              <a:buNone/>
              <a:defRPr sz="1800">
                <a:solidFill>
                  <a:schemeClr val="tx1">
                    <a:lumMod val="50000"/>
                  </a:schemeClr>
                </a:solidFill>
              </a:defRPr>
            </a:lvl1pPr>
            <a:lvl2pPr marL="609447" indent="0">
              <a:buNone/>
              <a:defRPr/>
            </a:lvl2pPr>
            <a:lvl3pPr marL="1218895" indent="0">
              <a:buNone/>
              <a:defRPr/>
            </a:lvl3pPr>
            <a:lvl4pPr marL="1828343" indent="0">
              <a:buNone/>
              <a:defRPr/>
            </a:lvl4pPr>
            <a:lvl5pPr marL="2437790" indent="0">
              <a:buNone/>
              <a:defRPr/>
            </a:lvl5pPr>
          </a:lstStyle>
          <a:p>
            <a:pPr lvl="0"/>
            <a:r>
              <a:rPr lang="en-US"/>
              <a:t>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091618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529E7412-7CAF-9841-90F9-ADF6280213B2}" type="datetimeFigureOut">
              <a:rPr lang="en-US" smtClean="0"/>
              <a:pPr/>
              <a:t>5/31/2020</a:t>
            </a:fld>
            <a:endParaRPr lang="en-US"/>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08357" y="6356351"/>
            <a:ext cx="2742486" cy="365125"/>
          </a:xfrm>
          <a:prstGeom prst="rect">
            <a:avLst/>
          </a:prstGeom>
        </p:spPr>
        <p:txBody>
          <a:bodyPr/>
          <a:lstStyle/>
          <a:p>
            <a:fld id="{1876C349-A724-4040-989C-1E0F380874B6}" type="slidenum">
              <a:rPr lang="en-US" smtClean="0"/>
              <a:pPr/>
              <a:t>‹#›</a:t>
            </a:fld>
            <a:endParaRPr lang="en-US"/>
          </a:p>
        </p:txBody>
      </p:sp>
    </p:spTree>
    <p:extLst>
      <p:ext uri="{BB962C8B-B14F-4D97-AF65-F5344CB8AC3E}">
        <p14:creationId xmlns:p14="http://schemas.microsoft.com/office/powerpoint/2010/main" val="407381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39ACC-745E-4C33-B7BF-D1672EEADA4B}"/>
              </a:ext>
            </a:extLst>
          </p:cNvPr>
          <p:cNvSpPr>
            <a:spLocks noGrp="1"/>
          </p:cNvSpPr>
          <p:nvPr>
            <p:ph type="ctrTitle"/>
          </p:nvPr>
        </p:nvSpPr>
        <p:spPr>
          <a:xfrm>
            <a:off x="1524000" y="1122363"/>
            <a:ext cx="9140825" cy="2387600"/>
          </a:xfrm>
        </p:spPr>
        <p:txBody>
          <a:bodyPr anchor="b"/>
          <a:lstStyle>
            <a:lvl1pPr algn="ctr">
              <a:defRPr sz="6000">
                <a:latin typeface="Arial" panose="020B0604020202020204" pitchFamily="34" charset="0"/>
                <a:cs typeface="Arial" panose="020B0604020202020204" pitchFamily="34" charset="0"/>
              </a:defRPr>
            </a:lvl1pPr>
          </a:lstStyle>
          <a:p>
            <a:endParaRPr lang="en-US"/>
          </a:p>
        </p:txBody>
      </p:sp>
      <p:sp>
        <p:nvSpPr>
          <p:cNvPr id="3" name="Subtitle 2">
            <a:extLst>
              <a:ext uri="{FF2B5EF4-FFF2-40B4-BE49-F238E27FC236}">
                <a16:creationId xmlns:a16="http://schemas.microsoft.com/office/drawing/2014/main" id="{3E1361C8-A565-483F-81E9-A2109B4497A5}"/>
              </a:ext>
            </a:extLst>
          </p:cNvPr>
          <p:cNvSpPr>
            <a:spLocks noGrp="1"/>
          </p:cNvSpPr>
          <p:nvPr>
            <p:ph type="subTitle" idx="1"/>
          </p:nvPr>
        </p:nvSpPr>
        <p:spPr>
          <a:xfrm>
            <a:off x="1524000" y="3602038"/>
            <a:ext cx="9140825"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651257-CC11-4F26-8039-C7CA6F90AF56}"/>
              </a:ext>
            </a:extLst>
          </p:cNvPr>
          <p:cNvSpPr>
            <a:spLocks noGrp="1"/>
          </p:cNvSpPr>
          <p:nvPr>
            <p:ph type="dt" sz="half" idx="10"/>
          </p:nvPr>
        </p:nvSpPr>
        <p:spPr/>
        <p:txBody>
          <a:bodyPr/>
          <a:lstStyle/>
          <a:p>
            <a:fld id="{1859226E-C7CA-4806-A244-DDF178368A41}" type="datetimeFigureOut">
              <a:rPr lang="en-US" smtClean="0"/>
              <a:pPr/>
              <a:t>5/31/2020</a:t>
            </a:fld>
            <a:endParaRPr lang="en-US"/>
          </a:p>
        </p:txBody>
      </p:sp>
      <p:sp>
        <p:nvSpPr>
          <p:cNvPr id="5" name="Footer Placeholder 4">
            <a:extLst>
              <a:ext uri="{FF2B5EF4-FFF2-40B4-BE49-F238E27FC236}">
                <a16:creationId xmlns:a16="http://schemas.microsoft.com/office/drawing/2014/main" id="{C246306D-FA90-4C6B-9E5E-8DDA9D9EE0B8}"/>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7E7EBBB-191E-44AF-B644-C0489AEA5038}"/>
              </a:ext>
            </a:extLst>
          </p:cNvPr>
          <p:cNvSpPr>
            <a:spLocks noGrp="1"/>
          </p:cNvSpPr>
          <p:nvPr>
            <p:ph type="sldNum" sz="quarter" idx="12"/>
          </p:nvPr>
        </p:nvSpPr>
        <p:spPr>
          <a:xfrm>
            <a:off x="8609013" y="6356350"/>
            <a:ext cx="2741612" cy="365125"/>
          </a:xfrm>
          <a:prstGeom prst="rect">
            <a:avLst/>
          </a:prstGeom>
        </p:spPr>
        <p:txBody>
          <a:bodyPr/>
          <a:lstStyle/>
          <a:p>
            <a:fld id="{07D3DA24-8FD9-4F06-A32E-8847868F578F}" type="slidenum">
              <a:rPr lang="en-US" smtClean="0"/>
              <a:pPr/>
              <a:t>‹#›</a:t>
            </a:fld>
            <a:endParaRPr lang="en-US"/>
          </a:p>
        </p:txBody>
      </p:sp>
    </p:spTree>
    <p:extLst>
      <p:ext uri="{BB962C8B-B14F-4D97-AF65-F5344CB8AC3E}">
        <p14:creationId xmlns:p14="http://schemas.microsoft.com/office/powerpoint/2010/main" val="418628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B28B1-CD39-4616-B4A3-D7D15BA183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94BEEB-6841-40E0-AA8D-4B7DFFA16A5A}"/>
              </a:ext>
            </a:extLst>
          </p:cNvPr>
          <p:cNvSpPr>
            <a:spLocks noGrp="1"/>
          </p:cNvSpPr>
          <p:nvPr>
            <p:ph idx="1"/>
          </p:nvPr>
        </p:nvSpPr>
        <p:spPr>
          <a:xfrm>
            <a:off x="838200" y="1825625"/>
            <a:ext cx="10512425"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A74A-040A-403A-A417-8CFA1634F93A}"/>
              </a:ext>
            </a:extLst>
          </p:cNvPr>
          <p:cNvSpPr>
            <a:spLocks noGrp="1"/>
          </p:cNvSpPr>
          <p:nvPr>
            <p:ph type="dt" sz="half" idx="10"/>
          </p:nvPr>
        </p:nvSpPr>
        <p:spPr/>
        <p:txBody>
          <a:bodyPr/>
          <a:lstStyle/>
          <a:p>
            <a:fld id="{1859226E-C7CA-4806-A244-DDF178368A41}" type="datetimeFigureOut">
              <a:rPr lang="en-US" smtClean="0"/>
              <a:pPr/>
              <a:t>5/31/2020</a:t>
            </a:fld>
            <a:endParaRPr lang="en-US"/>
          </a:p>
        </p:txBody>
      </p:sp>
      <p:sp>
        <p:nvSpPr>
          <p:cNvPr id="5" name="Footer Placeholder 4">
            <a:extLst>
              <a:ext uri="{FF2B5EF4-FFF2-40B4-BE49-F238E27FC236}">
                <a16:creationId xmlns:a16="http://schemas.microsoft.com/office/drawing/2014/main" id="{8E2A50E3-7E21-4F05-A18B-93F254514A3E}"/>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F4CCE4E-1BBE-4847-BC4E-FCD8D3E4B2FB}"/>
              </a:ext>
            </a:extLst>
          </p:cNvPr>
          <p:cNvSpPr>
            <a:spLocks noGrp="1"/>
          </p:cNvSpPr>
          <p:nvPr>
            <p:ph type="sldNum" sz="quarter" idx="12"/>
          </p:nvPr>
        </p:nvSpPr>
        <p:spPr>
          <a:xfrm>
            <a:off x="8609013" y="6356350"/>
            <a:ext cx="2741612" cy="365125"/>
          </a:xfrm>
          <a:prstGeom prst="rect">
            <a:avLst/>
          </a:prstGeom>
        </p:spPr>
        <p:txBody>
          <a:bodyPr/>
          <a:lstStyle/>
          <a:p>
            <a:fld id="{07D3DA24-8FD9-4F06-A32E-8847868F578F}" type="slidenum">
              <a:rPr lang="en-US" smtClean="0"/>
              <a:pPr/>
              <a:t>‹#›</a:t>
            </a:fld>
            <a:endParaRPr lang="en-US"/>
          </a:p>
        </p:txBody>
      </p:sp>
    </p:spTree>
    <p:extLst>
      <p:ext uri="{BB962C8B-B14F-4D97-AF65-F5344CB8AC3E}">
        <p14:creationId xmlns:p14="http://schemas.microsoft.com/office/powerpoint/2010/main" val="2091338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BB79-37E9-4AFB-9C2F-6F224AB0BD73}"/>
              </a:ext>
            </a:extLst>
          </p:cNvPr>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CFB8A1-F53C-4E54-B1F8-4145632EE09A}"/>
              </a:ext>
            </a:extLst>
          </p:cNvPr>
          <p:cNvSpPr>
            <a:spLocks noGrp="1"/>
          </p:cNvSpPr>
          <p:nvPr>
            <p:ph type="subTitle" idx="1"/>
          </p:nvPr>
        </p:nvSpPr>
        <p:spPr>
          <a:xfrm>
            <a:off x="1524000" y="3602038"/>
            <a:ext cx="9140825"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0C16BE-8DCE-4A20-A6F4-C0BAC2B5F379}"/>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pPr/>
              <a:t>5/31/2020</a:t>
            </a:fld>
            <a:endParaRPr lang="en-US"/>
          </a:p>
        </p:txBody>
      </p:sp>
      <p:sp>
        <p:nvSpPr>
          <p:cNvPr id="5" name="Footer Placeholder 4">
            <a:extLst>
              <a:ext uri="{FF2B5EF4-FFF2-40B4-BE49-F238E27FC236}">
                <a16:creationId xmlns:a16="http://schemas.microsoft.com/office/drawing/2014/main" id="{84BDFFC5-4CCD-40D7-8132-5CB302467218}"/>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5539FBC-BF1C-4035-830E-6C9A077D3F6D}"/>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pPr/>
              <a:t>‹#›</a:t>
            </a:fld>
            <a:endParaRPr lang="en-US"/>
          </a:p>
        </p:txBody>
      </p:sp>
    </p:spTree>
    <p:extLst>
      <p:ext uri="{BB962C8B-B14F-4D97-AF65-F5344CB8AC3E}">
        <p14:creationId xmlns:p14="http://schemas.microsoft.com/office/powerpoint/2010/main" val="31873788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F843A5-8217-46F9-B2B4-922226DF170B}"/>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pPr/>
              <a:t>5/31/2020</a:t>
            </a:fld>
            <a:endParaRPr lang="en-US"/>
          </a:p>
        </p:txBody>
      </p:sp>
      <p:sp>
        <p:nvSpPr>
          <p:cNvPr id="3" name="Footer Placeholder 2">
            <a:extLst>
              <a:ext uri="{FF2B5EF4-FFF2-40B4-BE49-F238E27FC236}">
                <a16:creationId xmlns:a16="http://schemas.microsoft.com/office/drawing/2014/main" id="{0BC43E8B-F262-4935-B0F2-A4ECB650E2B8}"/>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630287E-6571-4EE9-BD8A-307C937E6055}"/>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pPr/>
              <a:t>‹#›</a:t>
            </a:fld>
            <a:endParaRPr lang="en-US"/>
          </a:p>
        </p:txBody>
      </p:sp>
      <p:sp>
        <p:nvSpPr>
          <p:cNvPr id="6" name="Title 5">
            <a:extLst>
              <a:ext uri="{FF2B5EF4-FFF2-40B4-BE49-F238E27FC236}">
                <a16:creationId xmlns:a16="http://schemas.microsoft.com/office/drawing/2014/main" id="{62A6F763-7EB3-4DCB-AB3F-3AC41F9F689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19106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0D15-6150-4B40-841D-357AC7B1623B}"/>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692309-721F-4381-8B7B-A66DCA2D81F5}"/>
              </a:ext>
            </a:extLst>
          </p:cNvPr>
          <p:cNvSpPr>
            <a:spLocks noGrp="1"/>
          </p:cNvSpPr>
          <p:nvPr>
            <p:ph idx="1"/>
          </p:nvPr>
        </p:nvSpPr>
        <p:spPr>
          <a:xfrm>
            <a:off x="5181600" y="987425"/>
            <a:ext cx="6170613"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1D8AFC-1989-4CB3-977D-A53AC32CB422}"/>
              </a:ext>
            </a:extLst>
          </p:cNvPr>
          <p:cNvSpPr>
            <a:spLocks noGrp="1"/>
          </p:cNvSpPr>
          <p:nvPr>
            <p:ph type="body" sz="half" idx="2"/>
          </p:nvPr>
        </p:nvSpPr>
        <p:spPr>
          <a:xfrm>
            <a:off x="839788" y="2057400"/>
            <a:ext cx="393065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2E780F-1887-4D21-8F9C-7BF37D960BD6}"/>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pPr/>
              <a:t>5/31/2020</a:t>
            </a:fld>
            <a:endParaRPr lang="en-US"/>
          </a:p>
        </p:txBody>
      </p:sp>
      <p:sp>
        <p:nvSpPr>
          <p:cNvPr id="6" name="Footer Placeholder 5">
            <a:extLst>
              <a:ext uri="{FF2B5EF4-FFF2-40B4-BE49-F238E27FC236}">
                <a16:creationId xmlns:a16="http://schemas.microsoft.com/office/drawing/2014/main" id="{B7F43763-090C-4052-BCB6-ADD5066282B2}"/>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6F4F05E-3A44-48B3-A1B6-2C9C1CF8C461}"/>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pPr/>
              <a:t>‹#›</a:t>
            </a:fld>
            <a:endParaRPr lang="en-US"/>
          </a:p>
        </p:txBody>
      </p:sp>
    </p:spTree>
    <p:extLst>
      <p:ext uri="{BB962C8B-B14F-4D97-AF65-F5344CB8AC3E}">
        <p14:creationId xmlns:p14="http://schemas.microsoft.com/office/powerpoint/2010/main" val="575676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9546-52DE-4417-B920-0326D39C552F}"/>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563617-004E-49DB-8032-4B21BBCCDD37}"/>
              </a:ext>
            </a:extLst>
          </p:cNvPr>
          <p:cNvSpPr>
            <a:spLocks noGrp="1"/>
          </p:cNvSpPr>
          <p:nvPr>
            <p:ph type="pic" idx="1"/>
          </p:nvPr>
        </p:nvSpPr>
        <p:spPr>
          <a:xfrm>
            <a:off x="5181600" y="987425"/>
            <a:ext cx="617061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578B41-5607-4FFC-93B1-A3B2B028E95A}"/>
              </a:ext>
            </a:extLst>
          </p:cNvPr>
          <p:cNvSpPr>
            <a:spLocks noGrp="1"/>
          </p:cNvSpPr>
          <p:nvPr>
            <p:ph type="body" sz="half" idx="2"/>
          </p:nvPr>
        </p:nvSpPr>
        <p:spPr>
          <a:xfrm>
            <a:off x="839788" y="2057400"/>
            <a:ext cx="393065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B8B1B8-7C4F-4901-B37A-391F4CE1B085}"/>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pPr/>
              <a:t>5/31/2020</a:t>
            </a:fld>
            <a:endParaRPr lang="en-US"/>
          </a:p>
        </p:txBody>
      </p:sp>
      <p:sp>
        <p:nvSpPr>
          <p:cNvPr id="6" name="Footer Placeholder 5">
            <a:extLst>
              <a:ext uri="{FF2B5EF4-FFF2-40B4-BE49-F238E27FC236}">
                <a16:creationId xmlns:a16="http://schemas.microsoft.com/office/drawing/2014/main" id="{9A4F2261-603F-486F-BADD-AAD07F6708AF}"/>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A5D44D5-27AA-4C06-97A6-FCE802BA0B2B}"/>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pPr/>
              <a:t>‹#›</a:t>
            </a:fld>
            <a:endParaRPr lang="en-US"/>
          </a:p>
        </p:txBody>
      </p:sp>
    </p:spTree>
    <p:extLst>
      <p:ext uri="{BB962C8B-B14F-4D97-AF65-F5344CB8AC3E}">
        <p14:creationId xmlns:p14="http://schemas.microsoft.com/office/powerpoint/2010/main" val="457224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6CFB-B50A-46A8-AE32-2AC47BE869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1602D6-6D51-4C28-A014-01AFDA3645CB}"/>
              </a:ext>
            </a:extLst>
          </p:cNvPr>
          <p:cNvSpPr>
            <a:spLocks noGrp="1"/>
          </p:cNvSpPr>
          <p:nvPr>
            <p:ph type="body" orient="vert" idx="1"/>
          </p:nvPr>
        </p:nvSpPr>
        <p:spPr>
          <a:xfrm>
            <a:off x="838200" y="1825625"/>
            <a:ext cx="10512425"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7DEC2-67FD-478C-926E-893323C31B1C}"/>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pPr/>
              <a:t>5/31/2020</a:t>
            </a:fld>
            <a:endParaRPr lang="en-US"/>
          </a:p>
        </p:txBody>
      </p:sp>
      <p:sp>
        <p:nvSpPr>
          <p:cNvPr id="5" name="Footer Placeholder 4">
            <a:extLst>
              <a:ext uri="{FF2B5EF4-FFF2-40B4-BE49-F238E27FC236}">
                <a16:creationId xmlns:a16="http://schemas.microsoft.com/office/drawing/2014/main" id="{D7C7B9AB-A57E-49AB-A1A5-615990C38A85}"/>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CC9170D-BE8D-4B91-938A-3CD65678C45B}"/>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pPr/>
              <a:t>‹#›</a:t>
            </a:fld>
            <a:endParaRPr lang="en-US"/>
          </a:p>
        </p:txBody>
      </p:sp>
    </p:spTree>
    <p:extLst>
      <p:ext uri="{BB962C8B-B14F-4D97-AF65-F5344CB8AC3E}">
        <p14:creationId xmlns:p14="http://schemas.microsoft.com/office/powerpoint/2010/main" val="33828530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6A4702-2FD4-4B26-8A6A-F8316BF300F4}"/>
              </a:ext>
            </a:extLst>
          </p:cNvPr>
          <p:cNvSpPr>
            <a:spLocks noGrp="1"/>
          </p:cNvSpPr>
          <p:nvPr>
            <p:ph type="title" orient="vert"/>
          </p:nvPr>
        </p:nvSpPr>
        <p:spPr>
          <a:xfrm>
            <a:off x="8723313" y="365125"/>
            <a:ext cx="2627312"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D95A97-4304-4A43-972F-CB6FB87D1ED8}"/>
              </a:ext>
            </a:extLst>
          </p:cNvPr>
          <p:cNvSpPr>
            <a:spLocks noGrp="1"/>
          </p:cNvSpPr>
          <p:nvPr>
            <p:ph type="body" orient="vert" idx="1"/>
          </p:nvPr>
        </p:nvSpPr>
        <p:spPr>
          <a:xfrm>
            <a:off x="838200" y="365125"/>
            <a:ext cx="7732713"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F458E4-617E-4FBD-8263-B2A835E78062}"/>
              </a:ext>
            </a:extLst>
          </p:cNvPr>
          <p:cNvSpPr>
            <a:spLocks noGrp="1"/>
          </p:cNvSpPr>
          <p:nvPr>
            <p:ph type="dt" sz="half" idx="10"/>
          </p:nvPr>
        </p:nvSpPr>
        <p:spPr>
          <a:xfrm>
            <a:off x="838200" y="6356350"/>
            <a:ext cx="2741613" cy="365125"/>
          </a:xfrm>
          <a:prstGeom prst="rect">
            <a:avLst/>
          </a:prstGeom>
        </p:spPr>
        <p:txBody>
          <a:bodyPr/>
          <a:lstStyle/>
          <a:p>
            <a:fld id="{B30C23DC-886E-458D-AC31-BACF33EDBBAE}" type="datetimeFigureOut">
              <a:rPr lang="en-US" smtClean="0"/>
              <a:pPr/>
              <a:t>5/31/2020</a:t>
            </a:fld>
            <a:endParaRPr lang="en-US"/>
          </a:p>
        </p:txBody>
      </p:sp>
      <p:sp>
        <p:nvSpPr>
          <p:cNvPr id="5" name="Footer Placeholder 4">
            <a:extLst>
              <a:ext uri="{FF2B5EF4-FFF2-40B4-BE49-F238E27FC236}">
                <a16:creationId xmlns:a16="http://schemas.microsoft.com/office/drawing/2014/main" id="{04E2F2F2-6FF1-404B-B97C-20944640C763}"/>
              </a:ext>
            </a:extLst>
          </p:cNvPr>
          <p:cNvSpPr>
            <a:spLocks noGrp="1"/>
          </p:cNvSpPr>
          <p:nvPr>
            <p:ph type="ftr" sz="quarter" idx="11"/>
          </p:nvPr>
        </p:nvSpPr>
        <p:spPr>
          <a:xfrm>
            <a:off x="4037013"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AC13C9B-BCE9-49E6-837E-4ACDADC91103}"/>
              </a:ext>
            </a:extLst>
          </p:cNvPr>
          <p:cNvSpPr>
            <a:spLocks noGrp="1"/>
          </p:cNvSpPr>
          <p:nvPr>
            <p:ph type="sldNum" sz="quarter" idx="12"/>
          </p:nvPr>
        </p:nvSpPr>
        <p:spPr>
          <a:xfrm>
            <a:off x="8609013" y="6356350"/>
            <a:ext cx="2741612" cy="365125"/>
          </a:xfrm>
          <a:prstGeom prst="rect">
            <a:avLst/>
          </a:prstGeom>
        </p:spPr>
        <p:txBody>
          <a:bodyPr/>
          <a:lstStyle/>
          <a:p>
            <a:fld id="{B546E25C-FD8D-48E8-AED6-34FE3CB575E7}" type="slidenum">
              <a:rPr lang="en-US" smtClean="0"/>
              <a:pPr/>
              <a:t>‹#›</a:t>
            </a:fld>
            <a:endParaRPr lang="en-US"/>
          </a:p>
        </p:txBody>
      </p:sp>
    </p:spTree>
    <p:extLst>
      <p:ext uri="{BB962C8B-B14F-4D97-AF65-F5344CB8AC3E}">
        <p14:creationId xmlns:p14="http://schemas.microsoft.com/office/powerpoint/2010/main" val="2171913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eperat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774651-EE45-4F22-A0DF-C55F6A27C330}"/>
              </a:ext>
            </a:extLst>
          </p:cNvPr>
          <p:cNvSpPr/>
          <p:nvPr userDrawn="1"/>
        </p:nvSpPr>
        <p:spPr>
          <a:xfrm>
            <a:off x="-13047" y="1679815"/>
            <a:ext cx="12214920" cy="3200299"/>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2223" y="1"/>
            <a:ext cx="12188951" cy="1065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6095" y="2674973"/>
            <a:ext cx="12214920" cy="639761"/>
          </a:xfrm>
          <a:prstGeom prst="rect">
            <a:avLst/>
          </a:prstGeom>
        </p:spPr>
        <p:txBody>
          <a:bodyPr>
            <a:noAutofit/>
          </a:bodyPr>
          <a:lstStyle>
            <a:lvl1pPr algn="ctr">
              <a:defRPr sz="4000" b="1"/>
            </a:lvl1pPr>
          </a:lstStyle>
          <a:p>
            <a:pPr lvl="0"/>
            <a:r>
              <a:rPr lang="en-US"/>
              <a:t>Section Name Here</a:t>
            </a:r>
            <a:endParaRPr lang="en-IN"/>
          </a:p>
        </p:txBody>
      </p:sp>
      <p:sp>
        <p:nvSpPr>
          <p:cNvPr id="6" name="Rectangle 5"/>
          <p:cNvSpPr/>
          <p:nvPr/>
        </p:nvSpPr>
        <p:spPr>
          <a:xfrm>
            <a:off x="2223" y="1"/>
            <a:ext cx="12188951" cy="1065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4062942" y="6220957"/>
            <a:ext cx="8125883" cy="261610"/>
          </a:xfrm>
          <a:prstGeom prst="rect">
            <a:avLst/>
          </a:prstGeom>
        </p:spPr>
        <p:txBody>
          <a:bodyPr>
            <a:spAutoFit/>
          </a:bodyPr>
          <a:lstStyle/>
          <a:p>
            <a:pPr algn="l"/>
            <a:r>
              <a:rPr lang="en-US" sz="1100">
                <a:solidFill>
                  <a:schemeClr val="tx1">
                    <a:lumMod val="75000"/>
                  </a:schemeClr>
                </a:solidFill>
                <a:latin typeface="+mj-lt"/>
              </a:rPr>
              <a:t>© 2018  YASH Technologies | www.yash.com | Confidential</a:t>
            </a:r>
            <a:endParaRPr lang="en-IN" sz="1100">
              <a:solidFill>
                <a:schemeClr val="tx1">
                  <a:lumMod val="75000"/>
                </a:schemeClr>
              </a:solidFill>
              <a:latin typeface="+mj-lt"/>
            </a:endParaRPr>
          </a:p>
        </p:txBody>
      </p:sp>
      <p:pic>
        <p:nvPicPr>
          <p:cNvPr id="10" name="Picture 9">
            <a:extLst>
              <a:ext uri="{FF2B5EF4-FFF2-40B4-BE49-F238E27FC236}">
                <a16:creationId xmlns:a16="http://schemas.microsoft.com/office/drawing/2014/main" id="{DC3D32DA-C57A-4C7B-82B4-006D274FDC85}"/>
              </a:ext>
            </a:extLst>
          </p:cNvPr>
          <p:cNvPicPr>
            <a:picLocks noChangeAspect="1"/>
          </p:cNvPicPr>
          <p:nvPr userDrawn="1"/>
        </p:nvPicPr>
        <p:blipFill>
          <a:blip r:embed="rId2"/>
          <a:stretch>
            <a:fillRect/>
          </a:stretch>
        </p:blipFill>
        <p:spPr>
          <a:xfrm>
            <a:off x="5018078" y="141015"/>
            <a:ext cx="2277479" cy="1399461"/>
          </a:xfrm>
          <a:prstGeom prst="rect">
            <a:avLst/>
          </a:prstGeom>
        </p:spPr>
      </p:pic>
    </p:spTree>
    <p:extLst>
      <p:ext uri="{BB962C8B-B14F-4D97-AF65-F5344CB8AC3E}">
        <p14:creationId xmlns:p14="http://schemas.microsoft.com/office/powerpoint/2010/main" val="4204305490"/>
      </p:ext>
    </p:extLst>
  </p:cSld>
  <p:clrMapOvr>
    <a:masterClrMapping/>
  </p:clrMapOvr>
  <p:extLst>
    <p:ext uri="{DCECCB84-F9BA-43D5-87BE-67443E8EF086}">
      <p15:sldGuideLst xmlns:p15="http://schemas.microsoft.com/office/powerpoint/2012/main">
        <p15:guide id="0" orient="horz" pos="2160">
          <p15:clr>
            <a:srgbClr val="FBAE40"/>
          </p15:clr>
        </p15:guide>
        <p15:guide id="1" pos="383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eperat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774651-EE45-4F22-A0DF-C55F6A27C330}"/>
              </a:ext>
            </a:extLst>
          </p:cNvPr>
          <p:cNvSpPr/>
          <p:nvPr userDrawn="1"/>
        </p:nvSpPr>
        <p:spPr>
          <a:xfrm>
            <a:off x="-13047" y="1679815"/>
            <a:ext cx="12214920" cy="3200299"/>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2223" y="1"/>
            <a:ext cx="12188951" cy="1065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6095" y="2674973"/>
            <a:ext cx="12214920" cy="639761"/>
          </a:xfrm>
          <a:prstGeom prst="rect">
            <a:avLst/>
          </a:prstGeom>
        </p:spPr>
        <p:txBody>
          <a:bodyPr>
            <a:noAutofit/>
          </a:bodyPr>
          <a:lstStyle>
            <a:lvl1pPr algn="ctr">
              <a:defRPr sz="4000" b="1"/>
            </a:lvl1pPr>
          </a:lstStyle>
          <a:p>
            <a:pPr lvl="0"/>
            <a:r>
              <a:rPr lang="en-US"/>
              <a:t>Section Name Here</a:t>
            </a:r>
            <a:endParaRPr lang="en-IN"/>
          </a:p>
        </p:txBody>
      </p:sp>
      <p:sp>
        <p:nvSpPr>
          <p:cNvPr id="6" name="Rectangle 5"/>
          <p:cNvSpPr/>
          <p:nvPr/>
        </p:nvSpPr>
        <p:spPr>
          <a:xfrm>
            <a:off x="2223" y="1"/>
            <a:ext cx="12188951" cy="1065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2224" y="6197601"/>
            <a:ext cx="12186602" cy="261610"/>
          </a:xfrm>
          <a:prstGeom prst="rect">
            <a:avLst/>
          </a:prstGeom>
        </p:spPr>
        <p:txBody>
          <a:bodyPr wrap="square">
            <a:spAutoFit/>
          </a:bodyPr>
          <a:lstStyle/>
          <a:p>
            <a:pPr algn="ctr"/>
            <a:r>
              <a:rPr lang="en-US" sz="1100" dirty="0">
                <a:solidFill>
                  <a:schemeClr val="tx1">
                    <a:lumMod val="75000"/>
                  </a:schemeClr>
                </a:solidFill>
                <a:latin typeface="Calibri" panose="020F0502020204030204" pitchFamily="34" charset="0"/>
              </a:rPr>
              <a:t>© 2020  YASH Technologies | www.yash.com | Confidential</a:t>
            </a:r>
            <a:endParaRPr lang="en-IN" sz="1100" dirty="0">
              <a:solidFill>
                <a:schemeClr val="tx1">
                  <a:lumMod val="75000"/>
                </a:schemeClr>
              </a:solidFill>
              <a:latin typeface="Calibri" panose="020F0502020204030204" pitchFamily="34" charset="0"/>
            </a:endParaRPr>
          </a:p>
        </p:txBody>
      </p:sp>
      <p:pic>
        <p:nvPicPr>
          <p:cNvPr id="10" name="Picture 9">
            <a:extLst>
              <a:ext uri="{FF2B5EF4-FFF2-40B4-BE49-F238E27FC236}">
                <a16:creationId xmlns:a16="http://schemas.microsoft.com/office/drawing/2014/main" id="{DC3D32DA-C57A-4C7B-82B4-006D274FDC85}"/>
              </a:ext>
            </a:extLst>
          </p:cNvPr>
          <p:cNvPicPr>
            <a:picLocks noChangeAspect="1"/>
          </p:cNvPicPr>
          <p:nvPr userDrawn="1"/>
        </p:nvPicPr>
        <p:blipFill>
          <a:blip r:embed="rId2"/>
          <a:stretch>
            <a:fillRect/>
          </a:stretch>
        </p:blipFill>
        <p:spPr>
          <a:xfrm>
            <a:off x="5018078" y="141015"/>
            <a:ext cx="2277479" cy="1399461"/>
          </a:xfrm>
          <a:prstGeom prst="rect">
            <a:avLst/>
          </a:prstGeom>
        </p:spPr>
      </p:pic>
    </p:spTree>
    <p:extLst>
      <p:ext uri="{BB962C8B-B14F-4D97-AF65-F5344CB8AC3E}">
        <p14:creationId xmlns:p14="http://schemas.microsoft.com/office/powerpoint/2010/main" val="1053557738"/>
      </p:ext>
    </p:extLst>
  </p:cSld>
  <p:clrMapOvr>
    <a:masterClrMapping/>
  </p:clrMapOvr>
  <p:extLst>
    <p:ext uri="{DCECCB84-F9BA-43D5-87BE-67443E8EF086}">
      <p15:sldGuideLst xmlns:p15="http://schemas.microsoft.com/office/powerpoint/2012/main">
        <p15:guide id="0" orient="horz" pos="2160" userDrawn="1">
          <p15:clr>
            <a:srgbClr val="FBAE40"/>
          </p15:clr>
        </p15:guide>
        <p15:guide id="1" pos="383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8261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723900"/>
            <a:ext cx="12188825" cy="6134100"/>
          </a:xfrm>
          <a:prstGeom prst="rect">
            <a:avLst/>
          </a:prstGeom>
        </p:spPr>
        <p:txBody>
          <a:bodyPr/>
          <a:lstStyle/>
          <a:p>
            <a:endParaRPr lang="en-US"/>
          </a:p>
        </p:txBody>
      </p:sp>
      <p:sp>
        <p:nvSpPr>
          <p:cNvPr id="3" name="Title 2"/>
          <p:cNvSpPr>
            <a:spLocks noGrp="1"/>
          </p:cNvSpPr>
          <p:nvPr>
            <p:ph type="title"/>
          </p:nvPr>
        </p:nvSpPr>
        <p:spPr>
          <a:xfrm>
            <a:off x="96847" y="573202"/>
            <a:ext cx="10969624" cy="5169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5368246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ext Placeholder 3"/>
          <p:cNvSpPr>
            <a:spLocks noGrp="1"/>
          </p:cNvSpPr>
          <p:nvPr>
            <p:ph type="body" sz="half" idx="2"/>
          </p:nvPr>
        </p:nvSpPr>
        <p:spPr>
          <a:xfrm>
            <a:off x="533400" y="1600201"/>
            <a:ext cx="8153400" cy="381000"/>
          </a:xfrm>
          <a:prstGeom prst="rect">
            <a:avLst/>
          </a:prstGeom>
        </p:spPr>
        <p:txBody>
          <a:bodyPr/>
          <a:lstStyle>
            <a:lvl1pPr>
              <a:buClr>
                <a:srgbClr val="E23827"/>
              </a:buClr>
              <a:defRPr/>
            </a:lvl1pPr>
          </a:lstStyle>
          <a:p>
            <a:pPr lvl="0"/>
            <a:r>
              <a:rPr lang="en-US" dirty="0"/>
              <a:t>Click to edit Master text styles</a:t>
            </a:r>
          </a:p>
        </p:txBody>
      </p:sp>
      <p:sp>
        <p:nvSpPr>
          <p:cNvPr id="6" name="Text Placeholder 3"/>
          <p:cNvSpPr>
            <a:spLocks noGrp="1"/>
          </p:cNvSpPr>
          <p:nvPr>
            <p:ph type="body" sz="half" idx="13"/>
          </p:nvPr>
        </p:nvSpPr>
        <p:spPr>
          <a:xfrm>
            <a:off x="533400" y="2209801"/>
            <a:ext cx="8153400" cy="381000"/>
          </a:xfrm>
          <a:prstGeom prst="rect">
            <a:avLst/>
          </a:prstGeom>
        </p:spPr>
        <p:txBody>
          <a:bodyPr/>
          <a:lstStyle>
            <a:lvl1pPr>
              <a:buClr>
                <a:srgbClr val="E23827"/>
              </a:buClr>
              <a:defRPr sz="1600">
                <a:solidFill>
                  <a:srgbClr val="3B3B3B"/>
                </a:solidFill>
              </a:defRPr>
            </a:lvl1pPr>
          </a:lstStyle>
          <a:p>
            <a:pPr lvl="0"/>
            <a:r>
              <a:rPr lang="en-US" dirty="0"/>
              <a:t>Click to edit Master text styles</a:t>
            </a:r>
          </a:p>
        </p:txBody>
      </p:sp>
      <p:sp>
        <p:nvSpPr>
          <p:cNvPr id="7" name="Text Placeholder 3"/>
          <p:cNvSpPr>
            <a:spLocks noGrp="1"/>
          </p:cNvSpPr>
          <p:nvPr>
            <p:ph type="body" sz="half" idx="14"/>
          </p:nvPr>
        </p:nvSpPr>
        <p:spPr>
          <a:xfrm>
            <a:off x="533400" y="2819401"/>
            <a:ext cx="8153400" cy="381000"/>
          </a:xfrm>
          <a:prstGeom prst="rect">
            <a:avLst/>
          </a:prstGeom>
        </p:spPr>
        <p:txBody>
          <a:bodyPr/>
          <a:lstStyle>
            <a:lvl1pPr>
              <a:buClr>
                <a:srgbClr val="E23827"/>
              </a:buClr>
              <a:defRPr sz="1400"/>
            </a:lvl1pPr>
          </a:lstStyle>
          <a:p>
            <a:pPr lvl="0"/>
            <a:r>
              <a:rPr lang="en-US" dirty="0"/>
              <a:t>Click to edit Master text styles</a:t>
            </a:r>
          </a:p>
        </p:txBody>
      </p:sp>
      <p:sp>
        <p:nvSpPr>
          <p:cNvPr id="8" name="Text Placeholder 3"/>
          <p:cNvSpPr>
            <a:spLocks noGrp="1"/>
          </p:cNvSpPr>
          <p:nvPr>
            <p:ph type="body" sz="half" idx="15"/>
          </p:nvPr>
        </p:nvSpPr>
        <p:spPr>
          <a:xfrm>
            <a:off x="533400" y="3429001"/>
            <a:ext cx="8153400" cy="381000"/>
          </a:xfrm>
          <a:prstGeom prst="rect">
            <a:avLst/>
          </a:prstGeom>
        </p:spPr>
        <p:txBody>
          <a:bodyPr/>
          <a:lstStyle>
            <a:lvl1pPr>
              <a:buClr>
                <a:srgbClr val="E23827"/>
              </a:buClr>
              <a:defRPr sz="1200"/>
            </a:lvl1pPr>
          </a:lstStyle>
          <a:p>
            <a:pPr lvl="0"/>
            <a:r>
              <a:rPr lang="en-US" dirty="0"/>
              <a:t>Click to edit Master text styles</a:t>
            </a:r>
          </a:p>
        </p:txBody>
      </p:sp>
      <p:sp>
        <p:nvSpPr>
          <p:cNvPr id="9" name="Text Placeholder 3"/>
          <p:cNvSpPr>
            <a:spLocks noGrp="1"/>
          </p:cNvSpPr>
          <p:nvPr>
            <p:ph type="body" sz="half" idx="16"/>
          </p:nvPr>
        </p:nvSpPr>
        <p:spPr>
          <a:xfrm>
            <a:off x="533400" y="4038600"/>
            <a:ext cx="8153400" cy="381000"/>
          </a:xfrm>
          <a:prstGeom prst="rect">
            <a:avLst/>
          </a:prstGeom>
        </p:spPr>
        <p:txBody>
          <a:bodyPr/>
          <a:lstStyle>
            <a:lvl1pPr>
              <a:buClr>
                <a:srgbClr val="E23827"/>
              </a:buClr>
              <a:defRPr sz="1000"/>
            </a:lvl1pPr>
          </a:lstStyle>
          <a:p>
            <a:pPr lvl="0"/>
            <a:r>
              <a:rPr lang="en-US" dirty="0"/>
              <a:t>Click to edit Master text styles</a:t>
            </a:r>
          </a:p>
        </p:txBody>
      </p:sp>
      <p:sp>
        <p:nvSpPr>
          <p:cNvPr id="3" name="Title 2"/>
          <p:cNvSpPr>
            <a:spLocks noGrp="1"/>
          </p:cNvSpPr>
          <p:nvPr>
            <p:ph type="title"/>
          </p:nvPr>
        </p:nvSpPr>
        <p:spPr>
          <a:xfrm>
            <a:off x="96847" y="573202"/>
            <a:ext cx="10969624" cy="5169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4576275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568325" y="933450"/>
            <a:ext cx="11242675" cy="4991100"/>
          </a:xfrm>
          <a:prstGeom prst="rect">
            <a:avLst/>
          </a:prstGeom>
        </p:spPr>
        <p:txBody>
          <a:bodyPr/>
          <a:lstStyle>
            <a:lvl1pPr>
              <a:buClr>
                <a:srgbClr val="E23827"/>
              </a:buClr>
              <a:defRPr/>
            </a:lvl1pPr>
            <a:lvl2pPr>
              <a:buClr>
                <a:srgbClr val="E23827"/>
              </a:buClr>
              <a:defRPr/>
            </a:lvl2pPr>
            <a:lvl3pPr>
              <a:buClr>
                <a:srgbClr val="E23827"/>
              </a:buClr>
              <a:defRPr/>
            </a:lvl3pPr>
            <a:lvl4pPr>
              <a:buClr>
                <a:srgbClr val="E23827"/>
              </a:buClr>
              <a:defRPr/>
            </a:lvl4pPr>
            <a:lvl5pPr>
              <a:buClr>
                <a:srgbClr val="E23827"/>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a:xfrm>
            <a:off x="96847" y="573202"/>
            <a:ext cx="10969624" cy="516932"/>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25033583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sp>
        <p:nvSpPr>
          <p:cNvPr id="4" name="Text Placeholder 3"/>
          <p:cNvSpPr>
            <a:spLocks noGrp="1"/>
          </p:cNvSpPr>
          <p:nvPr>
            <p:ph type="body" sz="half" idx="2"/>
          </p:nvPr>
        </p:nvSpPr>
        <p:spPr>
          <a:xfrm>
            <a:off x="426720" y="3398520"/>
            <a:ext cx="11460480" cy="381000"/>
          </a:xfrm>
          <a:prstGeom prst="rect">
            <a:avLst/>
          </a:prstGeom>
        </p:spPr>
        <p:txBody>
          <a:bodyPr/>
          <a:lstStyle>
            <a:lvl1pPr>
              <a:buClr>
                <a:srgbClr val="E23827"/>
              </a:buClr>
              <a:defRPr sz="1800"/>
            </a:lvl1pPr>
          </a:lstStyle>
          <a:p>
            <a:pPr lvl="0"/>
            <a:r>
              <a:rPr lang="en-US" dirty="0"/>
              <a:t>Click to edit Master text styles</a:t>
            </a:r>
          </a:p>
        </p:txBody>
      </p:sp>
      <p:sp>
        <p:nvSpPr>
          <p:cNvPr id="7" name="Text Placeholder 3"/>
          <p:cNvSpPr>
            <a:spLocks noGrp="1"/>
          </p:cNvSpPr>
          <p:nvPr>
            <p:ph type="body" sz="quarter" idx="10"/>
          </p:nvPr>
        </p:nvSpPr>
        <p:spPr>
          <a:xfrm>
            <a:off x="473075" y="736600"/>
            <a:ext cx="11250613" cy="2372360"/>
          </a:xfrm>
          <a:prstGeom prst="rect">
            <a:avLst/>
          </a:prstGeom>
        </p:spPr>
        <p:txBody>
          <a:bodyPr>
            <a:normAutofit/>
          </a:bodyPr>
          <a:lstStyle>
            <a:lvl1pPr marL="0" indent="0">
              <a:buNone/>
              <a:defRPr sz="1800">
                <a:solidFill>
                  <a:schemeClr val="tx1">
                    <a:lumMod val="50000"/>
                  </a:schemeClr>
                </a:solidFill>
              </a:defRPr>
            </a:lvl1pPr>
            <a:lvl2pPr marL="609447" indent="0">
              <a:buNone/>
              <a:defRPr/>
            </a:lvl2pPr>
            <a:lvl3pPr marL="1218895" indent="0">
              <a:buNone/>
              <a:defRPr/>
            </a:lvl3pPr>
            <a:lvl4pPr marL="1828343" indent="0">
              <a:buNone/>
              <a:defRPr/>
            </a:lvl4pPr>
            <a:lvl5pPr marL="2437790" indent="0">
              <a:buNone/>
              <a:defRPr/>
            </a:lvl5pPr>
          </a:lstStyle>
          <a:p>
            <a:pPr lvl="0"/>
            <a:r>
              <a:rPr lang="en-US" dirty="0"/>
              <a:t>Click to edit Master text styles</a:t>
            </a:r>
          </a:p>
        </p:txBody>
      </p:sp>
    </p:spTree>
    <p:extLst>
      <p:ext uri="{BB962C8B-B14F-4D97-AF65-F5344CB8AC3E}">
        <p14:creationId xmlns:p14="http://schemas.microsoft.com/office/powerpoint/2010/main" val="22468474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sp>
        <p:nvSpPr>
          <p:cNvPr id="4" name="Text Placeholder 3"/>
          <p:cNvSpPr>
            <a:spLocks noGrp="1"/>
          </p:cNvSpPr>
          <p:nvPr>
            <p:ph type="body" sz="half" idx="2"/>
          </p:nvPr>
        </p:nvSpPr>
        <p:spPr>
          <a:xfrm>
            <a:off x="426720" y="3398520"/>
            <a:ext cx="5667694" cy="381000"/>
          </a:xfrm>
          <a:prstGeom prst="rect">
            <a:avLst/>
          </a:prstGeom>
        </p:spPr>
        <p:txBody>
          <a:bodyPr/>
          <a:lstStyle>
            <a:lvl1pPr>
              <a:buClr>
                <a:srgbClr val="E23827"/>
              </a:buClr>
              <a:defRPr sz="1800"/>
            </a:lvl1pPr>
          </a:lstStyle>
          <a:p>
            <a:pPr lvl="0"/>
            <a:r>
              <a:rPr lang="en-US" dirty="0"/>
              <a:t>Click to edit Master text styles</a:t>
            </a:r>
          </a:p>
        </p:txBody>
      </p:sp>
      <p:sp>
        <p:nvSpPr>
          <p:cNvPr id="7" name="Text Placeholder 3"/>
          <p:cNvSpPr>
            <a:spLocks noGrp="1"/>
          </p:cNvSpPr>
          <p:nvPr>
            <p:ph type="body" sz="quarter" idx="10"/>
          </p:nvPr>
        </p:nvSpPr>
        <p:spPr>
          <a:xfrm>
            <a:off x="426720" y="736600"/>
            <a:ext cx="5667693" cy="2372360"/>
          </a:xfrm>
          <a:prstGeom prst="rect">
            <a:avLst/>
          </a:prstGeom>
        </p:spPr>
        <p:txBody>
          <a:bodyPr>
            <a:normAutofit/>
          </a:bodyPr>
          <a:lstStyle>
            <a:lvl1pPr marL="0" indent="0">
              <a:buNone/>
              <a:defRPr sz="1800">
                <a:solidFill>
                  <a:schemeClr val="tx1">
                    <a:lumMod val="50000"/>
                  </a:schemeClr>
                </a:solidFill>
              </a:defRPr>
            </a:lvl1pPr>
            <a:lvl2pPr marL="609447" indent="0">
              <a:buNone/>
              <a:defRPr/>
            </a:lvl2pPr>
            <a:lvl3pPr marL="1218895" indent="0">
              <a:buNone/>
              <a:defRPr/>
            </a:lvl3pPr>
            <a:lvl4pPr marL="1828343" indent="0">
              <a:buNone/>
              <a:defRPr/>
            </a:lvl4pPr>
            <a:lvl5pPr marL="2437790" indent="0">
              <a:buNone/>
              <a:defRPr/>
            </a:lvl5pPr>
          </a:lstStyle>
          <a:p>
            <a:pPr lvl="0"/>
            <a:r>
              <a:rPr lang="en-US" dirty="0"/>
              <a:t>Click to edit Master text styles</a:t>
            </a:r>
          </a:p>
        </p:txBody>
      </p:sp>
      <p:sp>
        <p:nvSpPr>
          <p:cNvPr id="5" name="Text Placeholder 3"/>
          <p:cNvSpPr>
            <a:spLocks noGrp="1"/>
          </p:cNvSpPr>
          <p:nvPr>
            <p:ph type="body" sz="quarter" idx="11"/>
          </p:nvPr>
        </p:nvSpPr>
        <p:spPr>
          <a:xfrm>
            <a:off x="6246813" y="736600"/>
            <a:ext cx="5621337" cy="2372360"/>
          </a:xfrm>
          <a:prstGeom prst="rect">
            <a:avLst/>
          </a:prstGeom>
        </p:spPr>
        <p:txBody>
          <a:bodyPr>
            <a:normAutofit/>
          </a:bodyPr>
          <a:lstStyle>
            <a:lvl1pPr marL="0" indent="0">
              <a:buNone/>
              <a:defRPr sz="1800">
                <a:solidFill>
                  <a:schemeClr val="tx1">
                    <a:lumMod val="50000"/>
                  </a:schemeClr>
                </a:solidFill>
              </a:defRPr>
            </a:lvl1pPr>
            <a:lvl2pPr marL="609447" indent="0">
              <a:buNone/>
              <a:defRPr/>
            </a:lvl2pPr>
            <a:lvl3pPr marL="1218895" indent="0">
              <a:buNone/>
              <a:defRPr/>
            </a:lvl3pPr>
            <a:lvl4pPr marL="1828343" indent="0">
              <a:buNone/>
              <a:defRPr/>
            </a:lvl4pPr>
            <a:lvl5pPr marL="2437790" indent="0">
              <a:buNone/>
              <a:defRPr/>
            </a:lvl5pPr>
          </a:lstStyle>
          <a:p>
            <a:pPr lvl="0"/>
            <a:r>
              <a:rPr lang="en-US" dirty="0"/>
              <a:t>Click to edit Master text styles</a:t>
            </a:r>
          </a:p>
        </p:txBody>
      </p:sp>
      <p:sp>
        <p:nvSpPr>
          <p:cNvPr id="6" name="Text Placeholder 3"/>
          <p:cNvSpPr>
            <a:spLocks noGrp="1"/>
          </p:cNvSpPr>
          <p:nvPr>
            <p:ph type="body" sz="half" idx="12"/>
          </p:nvPr>
        </p:nvSpPr>
        <p:spPr>
          <a:xfrm>
            <a:off x="6246814" y="3413760"/>
            <a:ext cx="5667694" cy="381000"/>
          </a:xfrm>
          <a:prstGeom prst="rect">
            <a:avLst/>
          </a:prstGeom>
        </p:spPr>
        <p:txBody>
          <a:bodyPr/>
          <a:lstStyle>
            <a:lvl1pPr>
              <a:buClr>
                <a:srgbClr val="E23827"/>
              </a:buClr>
              <a:defRPr sz="1800"/>
            </a:lvl1pPr>
          </a:lstStyle>
          <a:p>
            <a:pPr lvl="0"/>
            <a:r>
              <a:rPr lang="en-US" dirty="0"/>
              <a:t>Click to edit Master text styles</a:t>
            </a:r>
          </a:p>
        </p:txBody>
      </p:sp>
    </p:spTree>
    <p:extLst>
      <p:ext uri="{BB962C8B-B14F-4D97-AF65-F5344CB8AC3E}">
        <p14:creationId xmlns:p14="http://schemas.microsoft.com/office/powerpoint/2010/main" val="17190800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OC">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3077" y="736599"/>
            <a:ext cx="11250613" cy="4832350"/>
          </a:xfrm>
          <a:prstGeom prst="rect">
            <a:avLst/>
          </a:prstGeom>
        </p:spPr>
        <p:txBody>
          <a:bodyPr>
            <a:normAutofit/>
          </a:bodyPr>
          <a:lstStyle>
            <a:lvl1pPr marL="0" indent="0">
              <a:buNone/>
              <a:defRPr sz="1800">
                <a:solidFill>
                  <a:schemeClr val="tx1">
                    <a:lumMod val="50000"/>
                  </a:schemeClr>
                </a:solidFill>
              </a:defRPr>
            </a:lvl1pPr>
            <a:lvl2pPr marL="609365" indent="0">
              <a:buNone/>
              <a:defRPr/>
            </a:lvl2pPr>
            <a:lvl3pPr marL="1218729" indent="0">
              <a:buNone/>
              <a:defRPr/>
            </a:lvl3pPr>
            <a:lvl4pPr marL="1828095" indent="0">
              <a:buNone/>
              <a:defRPr/>
            </a:lvl4pPr>
            <a:lvl5pPr marL="2437459" indent="0">
              <a:buNone/>
              <a:defRPr/>
            </a:lvl5pPr>
          </a:lstStyle>
          <a:p>
            <a:pPr lvl="0"/>
            <a:r>
              <a:rPr lang="en-US"/>
              <a:t>Click to edit Master text styles</a:t>
            </a:r>
          </a:p>
        </p:txBody>
      </p:sp>
      <p:sp>
        <p:nvSpPr>
          <p:cNvPr id="3" name="Title 2"/>
          <p:cNvSpPr>
            <a:spLocks noGrp="1"/>
          </p:cNvSpPr>
          <p:nvPr>
            <p:ph type="title"/>
          </p:nvPr>
        </p:nvSpPr>
        <p:spPr>
          <a:xfrm>
            <a:off x="96847" y="573202"/>
            <a:ext cx="10969624" cy="516932"/>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42828552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sp>
        <p:nvSpPr>
          <p:cNvPr id="5" name="Content Placeholder 4"/>
          <p:cNvSpPr>
            <a:spLocks noGrp="1"/>
          </p:cNvSpPr>
          <p:nvPr>
            <p:ph sz="quarter" idx="10"/>
          </p:nvPr>
        </p:nvSpPr>
        <p:spPr>
          <a:xfrm>
            <a:off x="568330" y="928687"/>
            <a:ext cx="10969624" cy="5008562"/>
          </a:xfrm>
          <a:prstGeom prst="rect">
            <a:avLst/>
          </a:prstGeom>
        </p:spPr>
        <p:txBody>
          <a:bodyPr/>
          <a:lstStyle>
            <a:lvl1pPr>
              <a:buClr>
                <a:srgbClr val="E23827"/>
              </a:buClr>
              <a:defRPr>
                <a:solidFill>
                  <a:schemeClr val="tx1">
                    <a:lumMod val="50000"/>
                  </a:schemeClr>
                </a:solidFill>
              </a:defRPr>
            </a:lvl1pPr>
            <a:lvl2pPr>
              <a:buClr>
                <a:srgbClr val="E23827"/>
              </a:buClr>
              <a:defRPr>
                <a:solidFill>
                  <a:schemeClr val="tx1">
                    <a:lumMod val="50000"/>
                  </a:schemeClr>
                </a:solidFill>
              </a:defRPr>
            </a:lvl2pPr>
            <a:lvl3pPr>
              <a:buClr>
                <a:srgbClr val="E23827"/>
              </a:buClr>
              <a:defRPr>
                <a:solidFill>
                  <a:schemeClr val="tx1">
                    <a:lumMod val="50000"/>
                  </a:schemeClr>
                </a:solidFill>
              </a:defRPr>
            </a:lvl3pPr>
            <a:lvl4pPr>
              <a:buClr>
                <a:srgbClr val="E23827"/>
              </a:buClr>
              <a:defRPr>
                <a:solidFill>
                  <a:schemeClr val="tx1">
                    <a:lumMod val="50000"/>
                  </a:schemeClr>
                </a:solidFill>
              </a:defRPr>
            </a:lvl4pPr>
            <a:lvl5pPr>
              <a:buClr>
                <a:srgbClr val="E23827"/>
              </a:buClr>
              <a:defRPr>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83609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568330" y="831850"/>
            <a:ext cx="10969624" cy="4941888"/>
          </a:xfrm>
          <a:prstGeom prst="rect">
            <a:avLst/>
          </a:prstGeom>
        </p:spPr>
        <p:txBody>
          <a:bodyPr/>
          <a:lstStyle/>
          <a:p>
            <a:r>
              <a:rPr lang="en-US" dirty="0"/>
              <a:t>Click icon to add table</a:t>
            </a:r>
          </a:p>
        </p:txBody>
      </p:sp>
      <p:sp>
        <p:nvSpPr>
          <p:cNvPr id="5" name="Title 4"/>
          <p:cNvSpPr>
            <a:spLocks noGrp="1"/>
          </p:cNvSpPr>
          <p:nvPr>
            <p:ph type="title"/>
          </p:nvPr>
        </p:nvSpPr>
        <p:spPr>
          <a:xfrm>
            <a:off x="96847" y="573202"/>
            <a:ext cx="10969624" cy="5169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74442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68330" y="804863"/>
            <a:ext cx="10969624" cy="4818062"/>
          </a:xfrm>
          <a:prstGeom prst="rect">
            <a:avLst/>
          </a:prstGeom>
        </p:spPr>
        <p:txBody>
          <a:bodyPr/>
          <a:lstStyle>
            <a:lvl1pPr>
              <a:buClr>
                <a:srgbClr val="C00000"/>
              </a:buClr>
              <a:defRPr>
                <a:solidFill>
                  <a:srgbClr val="3B3B3B"/>
                </a:solidFill>
              </a:defRPr>
            </a:lvl1pPr>
            <a:lvl2pPr>
              <a:buClr>
                <a:srgbClr val="C00000"/>
              </a:buClr>
              <a:defRPr>
                <a:solidFill>
                  <a:srgbClr val="3B3B3B"/>
                </a:solidFill>
              </a:defRPr>
            </a:lvl2pPr>
            <a:lvl3pPr>
              <a:buClr>
                <a:srgbClr val="C00000"/>
              </a:buClr>
              <a:defRPr>
                <a:solidFill>
                  <a:srgbClr val="3B3B3B"/>
                </a:solidFill>
              </a:defRPr>
            </a:lvl3pPr>
            <a:lvl4pPr>
              <a:buClr>
                <a:srgbClr val="C00000"/>
              </a:buClr>
              <a:defRPr>
                <a:solidFill>
                  <a:srgbClr val="3B3B3B"/>
                </a:solidFill>
              </a:defRPr>
            </a:lvl4pPr>
            <a:lvl5pPr>
              <a:buClr>
                <a:srgbClr val="C00000"/>
              </a:buClr>
              <a:defRPr>
                <a:solidFill>
                  <a:srgbClr val="3B3B3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a:xfrm>
            <a:off x="96847" y="573202"/>
            <a:ext cx="10969624" cy="5169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86579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42507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6094417" y="792164"/>
            <a:ext cx="5614987" cy="4884737"/>
          </a:xfrm>
          <a:prstGeom prst="rect">
            <a:avLst/>
          </a:prstGeom>
        </p:spPr>
        <p:txBody>
          <a:bodyPr/>
          <a:lstStyle/>
          <a:p>
            <a:r>
              <a:rPr lang="en-US" dirty="0"/>
              <a:t>Click icon to add picture</a:t>
            </a:r>
          </a:p>
        </p:txBody>
      </p:sp>
      <p:sp>
        <p:nvSpPr>
          <p:cNvPr id="6" name="Text Placeholder 5"/>
          <p:cNvSpPr>
            <a:spLocks noGrp="1"/>
          </p:cNvSpPr>
          <p:nvPr>
            <p:ph type="body" sz="quarter" idx="11"/>
          </p:nvPr>
        </p:nvSpPr>
        <p:spPr>
          <a:xfrm>
            <a:off x="568325" y="792164"/>
            <a:ext cx="5354637" cy="4884737"/>
          </a:xfrm>
          <a:prstGeom prst="rect">
            <a:avLst/>
          </a:prstGeom>
        </p:spPr>
        <p:txBody>
          <a:bodyPr>
            <a:normAutofit/>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4032350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68325" y="792163"/>
            <a:ext cx="5354637" cy="5008562"/>
          </a:xfrm>
          <a:prstGeom prst="rect">
            <a:avLst/>
          </a:prstGeom>
        </p:spPr>
        <p:txBody>
          <a:bodyPr>
            <a:normAutofit/>
          </a:bodyPr>
          <a:lstStyle>
            <a:lvl1pPr marL="0" indent="0">
              <a:buNone/>
              <a:defRPr sz="1800"/>
            </a:lvl1pPr>
          </a:lstStyle>
          <a:p>
            <a:pPr lvl="0"/>
            <a:r>
              <a:rPr lang="en-US"/>
              <a:t>Click to edit Master text styles</a:t>
            </a:r>
          </a:p>
        </p:txBody>
      </p:sp>
      <p:sp>
        <p:nvSpPr>
          <p:cNvPr id="5" name="Text Placeholder 4"/>
          <p:cNvSpPr>
            <a:spLocks noGrp="1"/>
          </p:cNvSpPr>
          <p:nvPr>
            <p:ph type="body" sz="quarter" idx="12"/>
          </p:nvPr>
        </p:nvSpPr>
        <p:spPr>
          <a:xfrm>
            <a:off x="6094411" y="792163"/>
            <a:ext cx="5656263" cy="5008562"/>
          </a:xfrm>
          <a:prstGeom prst="rect">
            <a:avLst/>
          </a:prstGeom>
        </p:spPr>
        <p:txBody>
          <a:bodyPr>
            <a:normAutofit/>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4103043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cxnSp>
        <p:nvCxnSpPr>
          <p:cNvPr id="8" name="Straight Connector 7"/>
          <p:cNvCxnSpPr/>
          <p:nvPr userDrawn="1"/>
        </p:nvCxnSpPr>
        <p:spPr>
          <a:xfrm>
            <a:off x="568657" y="687394"/>
            <a:ext cx="1142772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34"/>
          <p:cNvSpPr>
            <a:spLocks noGrp="1"/>
          </p:cNvSpPr>
          <p:nvPr>
            <p:ph type="body" sz="quarter" idx="14" hasCustomPrompt="1"/>
          </p:nvPr>
        </p:nvSpPr>
        <p:spPr>
          <a:xfrm>
            <a:off x="614151" y="1102937"/>
            <a:ext cx="5009182" cy="339388"/>
          </a:xfrm>
          <a:prstGeom prst="rect">
            <a:avLst/>
          </a:prstGeom>
        </p:spPr>
        <p:txBody>
          <a:bodyPr anchor="ctr">
            <a:noAutofit/>
          </a:bodyPr>
          <a:lstStyle>
            <a:lvl1pPr marL="0" indent="0">
              <a:buNone/>
              <a:defRPr sz="2400" b="0" baseline="0">
                <a:solidFill>
                  <a:schemeClr val="accent6">
                    <a:lumMod val="75000"/>
                  </a:schemeClr>
                </a:solidFill>
                <a:latin typeface="+mn-lt"/>
                <a:ea typeface="Tahoma" panose="020B0604030504040204" pitchFamily="34" charset="0"/>
                <a:cs typeface="Tahoma" panose="020B0604030504040204" pitchFamily="34" charset="0"/>
              </a:defRPr>
            </a:lvl1pPr>
            <a:lvl2pPr marL="609365" indent="0">
              <a:buNone/>
              <a:defRPr sz="27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729" indent="0">
              <a:buNone/>
              <a:defRPr sz="24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095"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459"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Put Great Subtitle Here</a:t>
            </a:r>
            <a:endParaRPr lang="en-IN" dirty="0"/>
          </a:p>
        </p:txBody>
      </p:sp>
    </p:spTree>
    <p:extLst>
      <p:ext uri="{BB962C8B-B14F-4D97-AF65-F5344CB8AC3E}">
        <p14:creationId xmlns:p14="http://schemas.microsoft.com/office/powerpoint/2010/main" val="9057424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18" name="Rectangle 17"/>
          <p:cNvSpPr/>
          <p:nvPr userDrawn="1"/>
        </p:nvSpPr>
        <p:spPr>
          <a:xfrm>
            <a:off x="2225" y="1"/>
            <a:ext cx="12188952" cy="17852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7" tIns="45714" rIns="91427" bIns="45714" rtlCol="0" anchor="ctr"/>
          <a:lstStyle/>
          <a:p>
            <a:pPr algn="ctr" defTabSz="609410"/>
            <a:endParaRPr lang="en-US" dirty="0">
              <a:solidFill>
                <a:prstClr val="white"/>
              </a:solidFill>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956" y="2336292"/>
            <a:ext cx="12185218" cy="4521708"/>
          </a:xfrm>
          <a:prstGeom prst="rect">
            <a:avLst/>
          </a:prstGeom>
        </p:spPr>
      </p:pic>
      <p:sp>
        <p:nvSpPr>
          <p:cNvPr id="35" name="Text Placeholder 34"/>
          <p:cNvSpPr>
            <a:spLocks noGrp="1"/>
          </p:cNvSpPr>
          <p:nvPr>
            <p:ph type="body" sz="quarter" idx="13" hasCustomPrompt="1"/>
          </p:nvPr>
        </p:nvSpPr>
        <p:spPr>
          <a:xfrm>
            <a:off x="5607052" y="1372341"/>
            <a:ext cx="5804008" cy="825836"/>
          </a:xfrm>
          <a:prstGeom prst="rect">
            <a:avLst/>
          </a:prstGeom>
        </p:spPr>
        <p:txBody>
          <a:bodyPr lIns="0" anchor="ctr"/>
          <a:lstStyle>
            <a:lvl1pPr marL="0" indent="0">
              <a:buNone/>
              <a:defRPr sz="2900" b="1">
                <a:solidFill>
                  <a:schemeClr val="tx1"/>
                </a:solidFill>
                <a:latin typeface="+mj-lt"/>
                <a:ea typeface="Tahoma" panose="020B0604030504040204" pitchFamily="34" charset="0"/>
                <a:cs typeface="Tahoma" panose="020B0604030504040204" pitchFamily="34" charset="0"/>
              </a:defRPr>
            </a:lvl1pPr>
            <a:lvl2pPr marL="609365" indent="0">
              <a:buNone/>
              <a:defRPr sz="27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729" indent="0">
              <a:buNone/>
              <a:defRPr sz="24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095"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459"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THANK YOU</a:t>
            </a:r>
            <a:endParaRPr lang="en-IN" dirty="0"/>
          </a:p>
        </p:txBody>
      </p:sp>
      <p:sp>
        <p:nvSpPr>
          <p:cNvPr id="36" name="Text Placeholder 34"/>
          <p:cNvSpPr>
            <a:spLocks noGrp="1"/>
          </p:cNvSpPr>
          <p:nvPr>
            <p:ph type="body" sz="quarter" idx="14" hasCustomPrompt="1"/>
          </p:nvPr>
        </p:nvSpPr>
        <p:spPr>
          <a:xfrm>
            <a:off x="5614424" y="2293426"/>
            <a:ext cx="5797948" cy="339388"/>
          </a:xfrm>
          <a:prstGeom prst="rect">
            <a:avLst/>
          </a:prstGeom>
        </p:spPr>
        <p:txBody>
          <a:bodyPr anchor="ctr"/>
          <a:lstStyle>
            <a:lvl1pPr marL="0" indent="0">
              <a:buNone/>
              <a:defRPr sz="1800" baseline="0">
                <a:solidFill>
                  <a:schemeClr val="tx1"/>
                </a:solidFill>
                <a:latin typeface="+mn-lt"/>
                <a:ea typeface="Tahoma" panose="020B0604030504040204" pitchFamily="34" charset="0"/>
                <a:cs typeface="Tahoma" panose="020B0604030504040204" pitchFamily="34" charset="0"/>
              </a:defRPr>
            </a:lvl1pPr>
            <a:lvl2pPr marL="609365" indent="0">
              <a:buNone/>
              <a:defRPr sz="27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729" indent="0">
              <a:buNone/>
              <a:defRPr sz="24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095"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459" indent="0">
              <a:buNone/>
              <a:defRPr sz="2200">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Name &amp; Designation</a:t>
            </a:r>
            <a:endParaRPr lang="en-IN" dirty="0"/>
          </a:p>
        </p:txBody>
      </p:sp>
      <p:grpSp>
        <p:nvGrpSpPr>
          <p:cNvPr id="14" name="Group 13"/>
          <p:cNvGrpSpPr/>
          <p:nvPr userDrawn="1"/>
        </p:nvGrpSpPr>
        <p:grpSpPr>
          <a:xfrm>
            <a:off x="6509897" y="4529507"/>
            <a:ext cx="1762126" cy="431800"/>
            <a:chOff x="5213350" y="3213100"/>
            <a:chExt cx="1762125" cy="431800"/>
          </a:xfrm>
        </p:grpSpPr>
        <p:sp>
          <p:nvSpPr>
            <p:cNvPr id="7" name="Freeform 5"/>
            <p:cNvSpPr>
              <a:spLocks/>
            </p:cNvSpPr>
            <p:nvPr userDrawn="1"/>
          </p:nvSpPr>
          <p:spPr bwMode="auto">
            <a:xfrm>
              <a:off x="5878513" y="3213100"/>
              <a:ext cx="431800" cy="431800"/>
            </a:xfrm>
            <a:custGeom>
              <a:avLst/>
              <a:gdLst>
                <a:gd name="T0" fmla="*/ 2247 w 4078"/>
                <a:gd name="T1" fmla="*/ 4070 h 4080"/>
                <a:gd name="T2" fmla="*/ 2549 w 4078"/>
                <a:gd name="T3" fmla="*/ 4015 h 4080"/>
                <a:gd name="T4" fmla="*/ 2833 w 4078"/>
                <a:gd name="T5" fmla="*/ 3920 h 4080"/>
                <a:gd name="T6" fmla="*/ 3096 w 4078"/>
                <a:gd name="T7" fmla="*/ 3784 h 4080"/>
                <a:gd name="T8" fmla="*/ 3336 w 4078"/>
                <a:gd name="T9" fmla="*/ 3615 h 4080"/>
                <a:gd name="T10" fmla="*/ 3548 w 4078"/>
                <a:gd name="T11" fmla="*/ 3412 h 4080"/>
                <a:gd name="T12" fmla="*/ 3730 w 4078"/>
                <a:gd name="T13" fmla="*/ 3181 h 4080"/>
                <a:gd name="T14" fmla="*/ 3877 w 4078"/>
                <a:gd name="T15" fmla="*/ 2924 h 4080"/>
                <a:gd name="T16" fmla="*/ 3986 w 4078"/>
                <a:gd name="T17" fmla="*/ 2646 h 4080"/>
                <a:gd name="T18" fmla="*/ 4055 w 4078"/>
                <a:gd name="T19" fmla="*/ 2351 h 4080"/>
                <a:gd name="T20" fmla="*/ 4078 w 4078"/>
                <a:gd name="T21" fmla="*/ 2039 h 4080"/>
                <a:gd name="T22" fmla="*/ 4055 w 4078"/>
                <a:gd name="T23" fmla="*/ 1729 h 4080"/>
                <a:gd name="T24" fmla="*/ 3986 w 4078"/>
                <a:gd name="T25" fmla="*/ 1434 h 4080"/>
                <a:gd name="T26" fmla="*/ 3877 w 4078"/>
                <a:gd name="T27" fmla="*/ 1156 h 4080"/>
                <a:gd name="T28" fmla="*/ 3730 w 4078"/>
                <a:gd name="T29" fmla="*/ 899 h 4080"/>
                <a:gd name="T30" fmla="*/ 3548 w 4078"/>
                <a:gd name="T31" fmla="*/ 668 h 4080"/>
                <a:gd name="T32" fmla="*/ 3336 w 4078"/>
                <a:gd name="T33" fmla="*/ 465 h 4080"/>
                <a:gd name="T34" fmla="*/ 3096 w 4078"/>
                <a:gd name="T35" fmla="*/ 296 h 4080"/>
                <a:gd name="T36" fmla="*/ 2833 w 4078"/>
                <a:gd name="T37" fmla="*/ 160 h 4080"/>
                <a:gd name="T38" fmla="*/ 2549 w 4078"/>
                <a:gd name="T39" fmla="*/ 65 h 4080"/>
                <a:gd name="T40" fmla="*/ 2247 w 4078"/>
                <a:gd name="T41" fmla="*/ 10 h 4080"/>
                <a:gd name="T42" fmla="*/ 1934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8 h 4080"/>
                <a:gd name="T58" fmla="*/ 123 w 4078"/>
                <a:gd name="T59" fmla="*/ 1339 h 4080"/>
                <a:gd name="T60" fmla="*/ 41 w 4078"/>
                <a:gd name="T61" fmla="*/ 1629 h 4080"/>
                <a:gd name="T62" fmla="*/ 2 w 4078"/>
                <a:gd name="T63" fmla="*/ 1935 h 4080"/>
                <a:gd name="T64" fmla="*/ 11 w 4078"/>
                <a:gd name="T65" fmla="*/ 2249 h 4080"/>
                <a:gd name="T66" fmla="*/ 64 w 4078"/>
                <a:gd name="T67" fmla="*/ 2550 h 4080"/>
                <a:gd name="T68" fmla="*/ 161 w 4078"/>
                <a:gd name="T69" fmla="*/ 2834 h 4080"/>
                <a:gd name="T70" fmla="*/ 295 w 4078"/>
                <a:gd name="T71" fmla="*/ 3098 h 4080"/>
                <a:gd name="T72" fmla="*/ 466 w 4078"/>
                <a:gd name="T73" fmla="*/ 3338 h 4080"/>
                <a:gd name="T74" fmla="*/ 668 w 4078"/>
                <a:gd name="T75" fmla="*/ 3550 h 4080"/>
                <a:gd name="T76" fmla="*/ 898 w 4078"/>
                <a:gd name="T77" fmla="*/ 3731 h 4080"/>
                <a:gd name="T78" fmla="*/ 1154 w 4078"/>
                <a:gd name="T79" fmla="*/ 3879 h 4080"/>
                <a:gd name="T80" fmla="*/ 1432 w 4078"/>
                <a:gd name="T81" fmla="*/ 3988 h 4080"/>
                <a:gd name="T82" fmla="*/ 1729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4" y="4077"/>
                  </a:lnTo>
                  <a:lnTo>
                    <a:pt x="2247" y="4070"/>
                  </a:lnTo>
                  <a:lnTo>
                    <a:pt x="2349" y="4056"/>
                  </a:lnTo>
                  <a:lnTo>
                    <a:pt x="2450" y="4038"/>
                  </a:lnTo>
                  <a:lnTo>
                    <a:pt x="2549" y="4015"/>
                  </a:lnTo>
                  <a:lnTo>
                    <a:pt x="2646" y="3988"/>
                  </a:lnTo>
                  <a:lnTo>
                    <a:pt x="2740" y="3956"/>
                  </a:lnTo>
                  <a:lnTo>
                    <a:pt x="2833" y="3920"/>
                  </a:lnTo>
                  <a:lnTo>
                    <a:pt x="2922" y="3879"/>
                  </a:lnTo>
                  <a:lnTo>
                    <a:pt x="3011" y="3834"/>
                  </a:lnTo>
                  <a:lnTo>
                    <a:pt x="3096" y="3784"/>
                  </a:lnTo>
                  <a:lnTo>
                    <a:pt x="3178" y="3731"/>
                  </a:lnTo>
                  <a:lnTo>
                    <a:pt x="3259" y="3675"/>
                  </a:lnTo>
                  <a:lnTo>
                    <a:pt x="3336" y="3615"/>
                  </a:lnTo>
                  <a:lnTo>
                    <a:pt x="3410" y="3550"/>
                  </a:lnTo>
                  <a:lnTo>
                    <a:pt x="3480" y="3482"/>
                  </a:lnTo>
                  <a:lnTo>
                    <a:pt x="3548" y="3412"/>
                  </a:lnTo>
                  <a:lnTo>
                    <a:pt x="3612" y="3338"/>
                  </a:lnTo>
                  <a:lnTo>
                    <a:pt x="3673" y="3261"/>
                  </a:lnTo>
                  <a:lnTo>
                    <a:pt x="3730" y="3181"/>
                  </a:lnTo>
                  <a:lnTo>
                    <a:pt x="3783" y="3098"/>
                  </a:lnTo>
                  <a:lnTo>
                    <a:pt x="3832" y="3013"/>
                  </a:lnTo>
                  <a:lnTo>
                    <a:pt x="3877" y="2924"/>
                  </a:lnTo>
                  <a:lnTo>
                    <a:pt x="3917" y="2834"/>
                  </a:lnTo>
                  <a:lnTo>
                    <a:pt x="3954" y="2741"/>
                  </a:lnTo>
                  <a:lnTo>
                    <a:pt x="3986" y="2646"/>
                  </a:lnTo>
                  <a:lnTo>
                    <a:pt x="4014" y="2550"/>
                  </a:lnTo>
                  <a:lnTo>
                    <a:pt x="4037" y="2451"/>
                  </a:lnTo>
                  <a:lnTo>
                    <a:pt x="4055" y="2351"/>
                  </a:lnTo>
                  <a:lnTo>
                    <a:pt x="4067" y="2249"/>
                  </a:lnTo>
                  <a:lnTo>
                    <a:pt x="4076" y="2145"/>
                  </a:lnTo>
                  <a:lnTo>
                    <a:pt x="4078" y="2039"/>
                  </a:lnTo>
                  <a:lnTo>
                    <a:pt x="4076" y="1935"/>
                  </a:lnTo>
                  <a:lnTo>
                    <a:pt x="4067" y="1831"/>
                  </a:lnTo>
                  <a:lnTo>
                    <a:pt x="4055" y="1729"/>
                  </a:lnTo>
                  <a:lnTo>
                    <a:pt x="4037" y="1629"/>
                  </a:lnTo>
                  <a:lnTo>
                    <a:pt x="4014" y="1530"/>
                  </a:lnTo>
                  <a:lnTo>
                    <a:pt x="3986" y="1434"/>
                  </a:lnTo>
                  <a:lnTo>
                    <a:pt x="3954" y="1339"/>
                  </a:lnTo>
                  <a:lnTo>
                    <a:pt x="3917" y="1246"/>
                  </a:lnTo>
                  <a:lnTo>
                    <a:pt x="3877" y="1156"/>
                  </a:lnTo>
                  <a:lnTo>
                    <a:pt x="3832" y="1068"/>
                  </a:lnTo>
                  <a:lnTo>
                    <a:pt x="3783" y="982"/>
                  </a:lnTo>
                  <a:lnTo>
                    <a:pt x="3730" y="899"/>
                  </a:lnTo>
                  <a:lnTo>
                    <a:pt x="3673" y="819"/>
                  </a:lnTo>
                  <a:lnTo>
                    <a:pt x="3612" y="742"/>
                  </a:lnTo>
                  <a:lnTo>
                    <a:pt x="3548" y="668"/>
                  </a:lnTo>
                  <a:lnTo>
                    <a:pt x="3480" y="598"/>
                  </a:lnTo>
                  <a:lnTo>
                    <a:pt x="3410" y="530"/>
                  </a:lnTo>
                  <a:lnTo>
                    <a:pt x="3336" y="465"/>
                  </a:lnTo>
                  <a:lnTo>
                    <a:pt x="3259" y="405"/>
                  </a:lnTo>
                  <a:lnTo>
                    <a:pt x="3178" y="349"/>
                  </a:lnTo>
                  <a:lnTo>
                    <a:pt x="3096" y="296"/>
                  </a:lnTo>
                  <a:lnTo>
                    <a:pt x="3011" y="247"/>
                  </a:lnTo>
                  <a:lnTo>
                    <a:pt x="2922" y="201"/>
                  </a:lnTo>
                  <a:lnTo>
                    <a:pt x="2833" y="160"/>
                  </a:lnTo>
                  <a:lnTo>
                    <a:pt x="2740" y="124"/>
                  </a:lnTo>
                  <a:lnTo>
                    <a:pt x="2646" y="92"/>
                  </a:lnTo>
                  <a:lnTo>
                    <a:pt x="2549" y="65"/>
                  </a:lnTo>
                  <a:lnTo>
                    <a:pt x="2450" y="42"/>
                  </a:lnTo>
                  <a:lnTo>
                    <a:pt x="2349" y="24"/>
                  </a:lnTo>
                  <a:lnTo>
                    <a:pt x="2247" y="10"/>
                  </a:lnTo>
                  <a:lnTo>
                    <a:pt x="2144" y="3"/>
                  </a:lnTo>
                  <a:lnTo>
                    <a:pt x="2039" y="0"/>
                  </a:lnTo>
                  <a:lnTo>
                    <a:pt x="1934" y="3"/>
                  </a:lnTo>
                  <a:lnTo>
                    <a:pt x="1831" y="10"/>
                  </a:lnTo>
                  <a:lnTo>
                    <a:pt x="1729" y="24"/>
                  </a:lnTo>
                  <a:lnTo>
                    <a:pt x="1628" y="42"/>
                  </a:lnTo>
                  <a:lnTo>
                    <a:pt x="1529" y="65"/>
                  </a:lnTo>
                  <a:lnTo>
                    <a:pt x="1432" y="92"/>
                  </a:lnTo>
                  <a:lnTo>
                    <a:pt x="1338" y="124"/>
                  </a:lnTo>
                  <a:lnTo>
                    <a:pt x="1245" y="160"/>
                  </a:lnTo>
                  <a:lnTo>
                    <a:pt x="1154" y="201"/>
                  </a:lnTo>
                  <a:lnTo>
                    <a:pt x="1067" y="247"/>
                  </a:lnTo>
                  <a:lnTo>
                    <a:pt x="982" y="296"/>
                  </a:lnTo>
                  <a:lnTo>
                    <a:pt x="898" y="349"/>
                  </a:lnTo>
                  <a:lnTo>
                    <a:pt x="819" y="405"/>
                  </a:lnTo>
                  <a:lnTo>
                    <a:pt x="742" y="465"/>
                  </a:lnTo>
                  <a:lnTo>
                    <a:pt x="668" y="530"/>
                  </a:lnTo>
                  <a:lnTo>
                    <a:pt x="597" y="598"/>
                  </a:lnTo>
                  <a:lnTo>
                    <a:pt x="530" y="668"/>
                  </a:lnTo>
                  <a:lnTo>
                    <a:pt x="466" y="742"/>
                  </a:lnTo>
                  <a:lnTo>
                    <a:pt x="405" y="819"/>
                  </a:lnTo>
                  <a:lnTo>
                    <a:pt x="348" y="899"/>
                  </a:lnTo>
                  <a:lnTo>
                    <a:pt x="295" y="982"/>
                  </a:lnTo>
                  <a:lnTo>
                    <a:pt x="246" y="1068"/>
                  </a:lnTo>
                  <a:lnTo>
                    <a:pt x="201" y="1156"/>
                  </a:lnTo>
                  <a:lnTo>
                    <a:pt x="161" y="1246"/>
                  </a:lnTo>
                  <a:lnTo>
                    <a:pt x="123" y="1339"/>
                  </a:lnTo>
                  <a:lnTo>
                    <a:pt x="92" y="1434"/>
                  </a:lnTo>
                  <a:lnTo>
                    <a:pt x="64" y="1530"/>
                  </a:lnTo>
                  <a:lnTo>
                    <a:pt x="41" y="1629"/>
                  </a:lnTo>
                  <a:lnTo>
                    <a:pt x="23" y="1729"/>
                  </a:lnTo>
                  <a:lnTo>
                    <a:pt x="11" y="1831"/>
                  </a:lnTo>
                  <a:lnTo>
                    <a:pt x="2" y="1935"/>
                  </a:lnTo>
                  <a:lnTo>
                    <a:pt x="0" y="2039"/>
                  </a:lnTo>
                  <a:lnTo>
                    <a:pt x="2" y="2145"/>
                  </a:lnTo>
                  <a:lnTo>
                    <a:pt x="11" y="2249"/>
                  </a:lnTo>
                  <a:lnTo>
                    <a:pt x="23" y="2351"/>
                  </a:lnTo>
                  <a:lnTo>
                    <a:pt x="41" y="2451"/>
                  </a:lnTo>
                  <a:lnTo>
                    <a:pt x="64" y="2550"/>
                  </a:lnTo>
                  <a:lnTo>
                    <a:pt x="92" y="2646"/>
                  </a:lnTo>
                  <a:lnTo>
                    <a:pt x="123" y="2741"/>
                  </a:lnTo>
                  <a:lnTo>
                    <a:pt x="161" y="2834"/>
                  </a:lnTo>
                  <a:lnTo>
                    <a:pt x="201" y="2924"/>
                  </a:lnTo>
                  <a:lnTo>
                    <a:pt x="246" y="3013"/>
                  </a:lnTo>
                  <a:lnTo>
                    <a:pt x="295" y="3098"/>
                  </a:lnTo>
                  <a:lnTo>
                    <a:pt x="348" y="3181"/>
                  </a:lnTo>
                  <a:lnTo>
                    <a:pt x="405" y="3261"/>
                  </a:lnTo>
                  <a:lnTo>
                    <a:pt x="466" y="3338"/>
                  </a:lnTo>
                  <a:lnTo>
                    <a:pt x="530" y="3412"/>
                  </a:lnTo>
                  <a:lnTo>
                    <a:pt x="597" y="3482"/>
                  </a:lnTo>
                  <a:lnTo>
                    <a:pt x="668" y="3550"/>
                  </a:lnTo>
                  <a:lnTo>
                    <a:pt x="742" y="3615"/>
                  </a:lnTo>
                  <a:lnTo>
                    <a:pt x="819" y="3675"/>
                  </a:lnTo>
                  <a:lnTo>
                    <a:pt x="898" y="3731"/>
                  </a:lnTo>
                  <a:lnTo>
                    <a:pt x="982" y="3784"/>
                  </a:lnTo>
                  <a:lnTo>
                    <a:pt x="1067" y="3834"/>
                  </a:lnTo>
                  <a:lnTo>
                    <a:pt x="1154" y="3879"/>
                  </a:lnTo>
                  <a:lnTo>
                    <a:pt x="1245" y="3920"/>
                  </a:lnTo>
                  <a:lnTo>
                    <a:pt x="1338" y="3956"/>
                  </a:lnTo>
                  <a:lnTo>
                    <a:pt x="1432" y="3988"/>
                  </a:lnTo>
                  <a:lnTo>
                    <a:pt x="1529" y="4015"/>
                  </a:lnTo>
                  <a:lnTo>
                    <a:pt x="1628" y="4038"/>
                  </a:lnTo>
                  <a:lnTo>
                    <a:pt x="1729" y="4056"/>
                  </a:lnTo>
                  <a:lnTo>
                    <a:pt x="1831" y="4070"/>
                  </a:lnTo>
                  <a:lnTo>
                    <a:pt x="1934" y="4077"/>
                  </a:lnTo>
                  <a:lnTo>
                    <a:pt x="2039" y="40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dirty="0">
                <a:solidFill>
                  <a:srgbClr val="4F4F4F"/>
                </a:solidFill>
              </a:endParaRPr>
            </a:p>
          </p:txBody>
        </p:sp>
        <p:sp>
          <p:nvSpPr>
            <p:cNvPr id="9" name="Freeform 6"/>
            <p:cNvSpPr>
              <a:spLocks/>
            </p:cNvSpPr>
            <p:nvPr userDrawn="1"/>
          </p:nvSpPr>
          <p:spPr bwMode="auto">
            <a:xfrm>
              <a:off x="5986463" y="3351213"/>
              <a:ext cx="215900" cy="176213"/>
            </a:xfrm>
            <a:custGeom>
              <a:avLst/>
              <a:gdLst>
                <a:gd name="T0" fmla="*/ 1926 w 2043"/>
                <a:gd name="T1" fmla="*/ 238 h 1661"/>
                <a:gd name="T2" fmla="*/ 1818 w 2043"/>
                <a:gd name="T3" fmla="*/ 253 h 1661"/>
                <a:gd name="T4" fmla="*/ 1890 w 2043"/>
                <a:gd name="T5" fmla="*/ 192 h 1661"/>
                <a:gd name="T6" fmla="*/ 1947 w 2043"/>
                <a:gd name="T7" fmla="*/ 117 h 1661"/>
                <a:gd name="T8" fmla="*/ 1987 w 2043"/>
                <a:gd name="T9" fmla="*/ 31 h 1661"/>
                <a:gd name="T10" fmla="*/ 1825 w 2043"/>
                <a:gd name="T11" fmla="*/ 105 h 1661"/>
                <a:gd name="T12" fmla="*/ 1690 w 2043"/>
                <a:gd name="T13" fmla="*/ 104 h 1661"/>
                <a:gd name="T14" fmla="*/ 1603 w 2043"/>
                <a:gd name="T15" fmla="*/ 44 h 1661"/>
                <a:gd name="T16" fmla="*/ 1503 w 2043"/>
                <a:gd name="T17" fmla="*/ 9 h 1661"/>
                <a:gd name="T18" fmla="*/ 1393 w 2043"/>
                <a:gd name="T19" fmla="*/ 1 h 1661"/>
                <a:gd name="T20" fmla="*/ 1290 w 2043"/>
                <a:gd name="T21" fmla="*/ 18 h 1661"/>
                <a:gd name="T22" fmla="*/ 1197 w 2043"/>
                <a:gd name="T23" fmla="*/ 61 h 1661"/>
                <a:gd name="T24" fmla="*/ 1118 w 2043"/>
                <a:gd name="T25" fmla="*/ 122 h 1661"/>
                <a:gd name="T26" fmla="*/ 1056 w 2043"/>
                <a:gd name="T27" fmla="*/ 202 h 1661"/>
                <a:gd name="T28" fmla="*/ 1015 w 2043"/>
                <a:gd name="T29" fmla="*/ 294 h 1661"/>
                <a:gd name="T30" fmla="*/ 996 w 2043"/>
                <a:gd name="T31" fmla="*/ 397 h 1661"/>
                <a:gd name="T32" fmla="*/ 1006 w 2043"/>
                <a:gd name="T33" fmla="*/ 515 h 1661"/>
                <a:gd name="T34" fmla="*/ 846 w 2043"/>
                <a:gd name="T35" fmla="*/ 496 h 1661"/>
                <a:gd name="T36" fmla="*/ 693 w 2043"/>
                <a:gd name="T37" fmla="*/ 457 h 1661"/>
                <a:gd name="T38" fmla="*/ 549 w 2043"/>
                <a:gd name="T39" fmla="*/ 398 h 1661"/>
                <a:gd name="T40" fmla="*/ 415 w 2043"/>
                <a:gd name="T41" fmla="*/ 322 h 1661"/>
                <a:gd name="T42" fmla="*/ 293 w 2043"/>
                <a:gd name="T43" fmla="*/ 230 h 1661"/>
                <a:gd name="T44" fmla="*/ 182 w 2043"/>
                <a:gd name="T45" fmla="*/ 124 h 1661"/>
                <a:gd name="T46" fmla="*/ 108 w 2043"/>
                <a:gd name="T47" fmla="*/ 151 h 1661"/>
                <a:gd name="T48" fmla="*/ 86 w 2043"/>
                <a:gd name="T49" fmla="*/ 288 h 1661"/>
                <a:gd name="T50" fmla="*/ 106 w 2043"/>
                <a:gd name="T51" fmla="*/ 418 h 1661"/>
                <a:gd name="T52" fmla="*/ 164 w 2043"/>
                <a:gd name="T53" fmla="*/ 532 h 1661"/>
                <a:gd name="T54" fmla="*/ 252 w 2043"/>
                <a:gd name="T55" fmla="*/ 622 h 1661"/>
                <a:gd name="T56" fmla="*/ 173 w 2043"/>
                <a:gd name="T57" fmla="*/ 621 h 1661"/>
                <a:gd name="T58" fmla="*/ 82 w 2043"/>
                <a:gd name="T59" fmla="*/ 589 h 1661"/>
                <a:gd name="T60" fmla="*/ 93 w 2043"/>
                <a:gd name="T61" fmla="*/ 682 h 1661"/>
                <a:gd name="T62" fmla="*/ 122 w 2043"/>
                <a:gd name="T63" fmla="*/ 767 h 1661"/>
                <a:gd name="T64" fmla="*/ 168 w 2043"/>
                <a:gd name="T65" fmla="*/ 843 h 1661"/>
                <a:gd name="T66" fmla="*/ 228 w 2043"/>
                <a:gd name="T67" fmla="*/ 907 h 1661"/>
                <a:gd name="T68" fmla="*/ 301 w 2043"/>
                <a:gd name="T69" fmla="*/ 957 h 1661"/>
                <a:gd name="T70" fmla="*/ 383 w 2043"/>
                <a:gd name="T71" fmla="*/ 992 h 1661"/>
                <a:gd name="T72" fmla="*/ 336 w 2043"/>
                <a:gd name="T73" fmla="*/ 1015 h 1661"/>
                <a:gd name="T74" fmla="*/ 229 w 2043"/>
                <a:gd name="T75" fmla="*/ 1007 h 1661"/>
                <a:gd name="T76" fmla="*/ 261 w 2043"/>
                <a:gd name="T77" fmla="*/ 1082 h 1661"/>
                <a:gd name="T78" fmla="*/ 307 w 2043"/>
                <a:gd name="T79" fmla="*/ 1148 h 1661"/>
                <a:gd name="T80" fmla="*/ 363 w 2043"/>
                <a:gd name="T81" fmla="*/ 1204 h 1661"/>
                <a:gd name="T82" fmla="*/ 430 w 2043"/>
                <a:gd name="T83" fmla="*/ 1249 h 1661"/>
                <a:gd name="T84" fmla="*/ 505 w 2043"/>
                <a:gd name="T85" fmla="*/ 1280 h 1661"/>
                <a:gd name="T86" fmla="*/ 587 w 2043"/>
                <a:gd name="T87" fmla="*/ 1297 h 1661"/>
                <a:gd name="T88" fmla="*/ 536 w 2043"/>
                <a:gd name="T89" fmla="*/ 1357 h 1661"/>
                <a:gd name="T90" fmla="*/ 380 w 2043"/>
                <a:gd name="T91" fmla="*/ 1431 h 1661"/>
                <a:gd name="T92" fmla="*/ 209 w 2043"/>
                <a:gd name="T93" fmla="*/ 1472 h 1661"/>
                <a:gd name="T94" fmla="*/ 50 w 2043"/>
                <a:gd name="T95" fmla="*/ 1477 h 1661"/>
                <a:gd name="T96" fmla="*/ 108 w 2043"/>
                <a:gd name="T97" fmla="*/ 1534 h 1661"/>
                <a:gd name="T98" fmla="*/ 302 w 2043"/>
                <a:gd name="T99" fmla="*/ 1611 h 1661"/>
                <a:gd name="T100" fmla="*/ 511 w 2043"/>
                <a:gd name="T101" fmla="*/ 1654 h 1661"/>
                <a:gd name="T102" fmla="*/ 783 w 2043"/>
                <a:gd name="T103" fmla="*/ 1653 h 1661"/>
                <a:gd name="T104" fmla="*/ 1098 w 2043"/>
                <a:gd name="T105" fmla="*/ 1577 h 1661"/>
                <a:gd name="T106" fmla="*/ 1359 w 2043"/>
                <a:gd name="T107" fmla="*/ 1429 h 1661"/>
                <a:gd name="T108" fmla="*/ 1564 w 2043"/>
                <a:gd name="T109" fmla="*/ 1228 h 1661"/>
                <a:gd name="T110" fmla="*/ 1714 w 2043"/>
                <a:gd name="T111" fmla="*/ 990 h 1661"/>
                <a:gd name="T112" fmla="*/ 1805 w 2043"/>
                <a:gd name="T113" fmla="*/ 732 h 1661"/>
                <a:gd name="T114" fmla="*/ 1835 w 2043"/>
                <a:gd name="T115" fmla="*/ 468 h 1661"/>
                <a:gd name="T116" fmla="*/ 1864 w 2043"/>
                <a:gd name="T117" fmla="*/ 391 h 1661"/>
                <a:gd name="T118" fmla="*/ 1998 w 2043"/>
                <a:gd name="T119" fmla="*/ 258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43" h="1661">
                  <a:moveTo>
                    <a:pt x="2043" y="196"/>
                  </a:moveTo>
                  <a:lnTo>
                    <a:pt x="2015" y="209"/>
                  </a:lnTo>
                  <a:lnTo>
                    <a:pt x="1986" y="219"/>
                  </a:lnTo>
                  <a:lnTo>
                    <a:pt x="1957" y="230"/>
                  </a:lnTo>
                  <a:lnTo>
                    <a:pt x="1926" y="238"/>
                  </a:lnTo>
                  <a:lnTo>
                    <a:pt x="1896" y="246"/>
                  </a:lnTo>
                  <a:lnTo>
                    <a:pt x="1865" y="253"/>
                  </a:lnTo>
                  <a:lnTo>
                    <a:pt x="1834" y="258"/>
                  </a:lnTo>
                  <a:lnTo>
                    <a:pt x="1803" y="263"/>
                  </a:lnTo>
                  <a:lnTo>
                    <a:pt x="1818" y="253"/>
                  </a:lnTo>
                  <a:lnTo>
                    <a:pt x="1834" y="242"/>
                  </a:lnTo>
                  <a:lnTo>
                    <a:pt x="1848" y="231"/>
                  </a:lnTo>
                  <a:lnTo>
                    <a:pt x="1863" y="218"/>
                  </a:lnTo>
                  <a:lnTo>
                    <a:pt x="1877" y="206"/>
                  </a:lnTo>
                  <a:lnTo>
                    <a:pt x="1890" y="192"/>
                  </a:lnTo>
                  <a:lnTo>
                    <a:pt x="1903" y="179"/>
                  </a:lnTo>
                  <a:lnTo>
                    <a:pt x="1915" y="164"/>
                  </a:lnTo>
                  <a:lnTo>
                    <a:pt x="1926" y="149"/>
                  </a:lnTo>
                  <a:lnTo>
                    <a:pt x="1937" y="133"/>
                  </a:lnTo>
                  <a:lnTo>
                    <a:pt x="1947" y="117"/>
                  </a:lnTo>
                  <a:lnTo>
                    <a:pt x="1957" y="101"/>
                  </a:lnTo>
                  <a:lnTo>
                    <a:pt x="1965" y="84"/>
                  </a:lnTo>
                  <a:lnTo>
                    <a:pt x="1973" y="66"/>
                  </a:lnTo>
                  <a:lnTo>
                    <a:pt x="1980" y="49"/>
                  </a:lnTo>
                  <a:lnTo>
                    <a:pt x="1987" y="31"/>
                  </a:lnTo>
                  <a:lnTo>
                    <a:pt x="1956" y="49"/>
                  </a:lnTo>
                  <a:lnTo>
                    <a:pt x="1924" y="64"/>
                  </a:lnTo>
                  <a:lnTo>
                    <a:pt x="1892" y="79"/>
                  </a:lnTo>
                  <a:lnTo>
                    <a:pt x="1859" y="92"/>
                  </a:lnTo>
                  <a:lnTo>
                    <a:pt x="1825" y="105"/>
                  </a:lnTo>
                  <a:lnTo>
                    <a:pt x="1791" y="115"/>
                  </a:lnTo>
                  <a:lnTo>
                    <a:pt x="1756" y="125"/>
                  </a:lnTo>
                  <a:lnTo>
                    <a:pt x="1720" y="132"/>
                  </a:lnTo>
                  <a:lnTo>
                    <a:pt x="1706" y="117"/>
                  </a:lnTo>
                  <a:lnTo>
                    <a:pt x="1690" y="104"/>
                  </a:lnTo>
                  <a:lnTo>
                    <a:pt x="1675" y="90"/>
                  </a:lnTo>
                  <a:lnTo>
                    <a:pt x="1657" y="78"/>
                  </a:lnTo>
                  <a:lnTo>
                    <a:pt x="1640" y="65"/>
                  </a:lnTo>
                  <a:lnTo>
                    <a:pt x="1621" y="55"/>
                  </a:lnTo>
                  <a:lnTo>
                    <a:pt x="1603" y="44"/>
                  </a:lnTo>
                  <a:lnTo>
                    <a:pt x="1584" y="36"/>
                  </a:lnTo>
                  <a:lnTo>
                    <a:pt x="1564" y="28"/>
                  </a:lnTo>
                  <a:lnTo>
                    <a:pt x="1544" y="20"/>
                  </a:lnTo>
                  <a:lnTo>
                    <a:pt x="1524" y="14"/>
                  </a:lnTo>
                  <a:lnTo>
                    <a:pt x="1503" y="9"/>
                  </a:lnTo>
                  <a:lnTo>
                    <a:pt x="1481" y="5"/>
                  </a:lnTo>
                  <a:lnTo>
                    <a:pt x="1459" y="3"/>
                  </a:lnTo>
                  <a:lnTo>
                    <a:pt x="1437" y="1"/>
                  </a:lnTo>
                  <a:lnTo>
                    <a:pt x="1414" y="0"/>
                  </a:lnTo>
                  <a:lnTo>
                    <a:pt x="1393" y="1"/>
                  </a:lnTo>
                  <a:lnTo>
                    <a:pt x="1372" y="2"/>
                  </a:lnTo>
                  <a:lnTo>
                    <a:pt x="1351" y="5"/>
                  </a:lnTo>
                  <a:lnTo>
                    <a:pt x="1330" y="9"/>
                  </a:lnTo>
                  <a:lnTo>
                    <a:pt x="1309" y="13"/>
                  </a:lnTo>
                  <a:lnTo>
                    <a:pt x="1290" y="18"/>
                  </a:lnTo>
                  <a:lnTo>
                    <a:pt x="1271" y="26"/>
                  </a:lnTo>
                  <a:lnTo>
                    <a:pt x="1251" y="33"/>
                  </a:lnTo>
                  <a:lnTo>
                    <a:pt x="1233" y="41"/>
                  </a:lnTo>
                  <a:lnTo>
                    <a:pt x="1215" y="51"/>
                  </a:lnTo>
                  <a:lnTo>
                    <a:pt x="1197" y="61"/>
                  </a:lnTo>
                  <a:lnTo>
                    <a:pt x="1180" y="71"/>
                  </a:lnTo>
                  <a:lnTo>
                    <a:pt x="1164" y="83"/>
                  </a:lnTo>
                  <a:lnTo>
                    <a:pt x="1148" y="95"/>
                  </a:lnTo>
                  <a:lnTo>
                    <a:pt x="1132" y="109"/>
                  </a:lnTo>
                  <a:lnTo>
                    <a:pt x="1118" y="122"/>
                  </a:lnTo>
                  <a:lnTo>
                    <a:pt x="1104" y="137"/>
                  </a:lnTo>
                  <a:lnTo>
                    <a:pt x="1091" y="153"/>
                  </a:lnTo>
                  <a:lnTo>
                    <a:pt x="1079" y="168"/>
                  </a:lnTo>
                  <a:lnTo>
                    <a:pt x="1067" y="185"/>
                  </a:lnTo>
                  <a:lnTo>
                    <a:pt x="1056" y="202"/>
                  </a:lnTo>
                  <a:lnTo>
                    <a:pt x="1046" y="219"/>
                  </a:lnTo>
                  <a:lnTo>
                    <a:pt x="1037" y="237"/>
                  </a:lnTo>
                  <a:lnTo>
                    <a:pt x="1028" y="256"/>
                  </a:lnTo>
                  <a:lnTo>
                    <a:pt x="1021" y="276"/>
                  </a:lnTo>
                  <a:lnTo>
                    <a:pt x="1015" y="294"/>
                  </a:lnTo>
                  <a:lnTo>
                    <a:pt x="1009" y="314"/>
                  </a:lnTo>
                  <a:lnTo>
                    <a:pt x="1004" y="335"/>
                  </a:lnTo>
                  <a:lnTo>
                    <a:pt x="1000" y="356"/>
                  </a:lnTo>
                  <a:lnTo>
                    <a:pt x="998" y="377"/>
                  </a:lnTo>
                  <a:lnTo>
                    <a:pt x="996" y="397"/>
                  </a:lnTo>
                  <a:lnTo>
                    <a:pt x="996" y="419"/>
                  </a:lnTo>
                  <a:lnTo>
                    <a:pt x="996" y="444"/>
                  </a:lnTo>
                  <a:lnTo>
                    <a:pt x="998" y="468"/>
                  </a:lnTo>
                  <a:lnTo>
                    <a:pt x="1001" y="491"/>
                  </a:lnTo>
                  <a:lnTo>
                    <a:pt x="1006" y="515"/>
                  </a:lnTo>
                  <a:lnTo>
                    <a:pt x="974" y="513"/>
                  </a:lnTo>
                  <a:lnTo>
                    <a:pt x="942" y="510"/>
                  </a:lnTo>
                  <a:lnTo>
                    <a:pt x="910" y="506"/>
                  </a:lnTo>
                  <a:lnTo>
                    <a:pt x="877" y="501"/>
                  </a:lnTo>
                  <a:lnTo>
                    <a:pt x="846" y="496"/>
                  </a:lnTo>
                  <a:lnTo>
                    <a:pt x="815" y="489"/>
                  </a:lnTo>
                  <a:lnTo>
                    <a:pt x="784" y="483"/>
                  </a:lnTo>
                  <a:lnTo>
                    <a:pt x="754" y="474"/>
                  </a:lnTo>
                  <a:lnTo>
                    <a:pt x="723" y="466"/>
                  </a:lnTo>
                  <a:lnTo>
                    <a:pt x="693" y="457"/>
                  </a:lnTo>
                  <a:lnTo>
                    <a:pt x="664" y="446"/>
                  </a:lnTo>
                  <a:lnTo>
                    <a:pt x="635" y="435"/>
                  </a:lnTo>
                  <a:lnTo>
                    <a:pt x="606" y="423"/>
                  </a:lnTo>
                  <a:lnTo>
                    <a:pt x="577" y="411"/>
                  </a:lnTo>
                  <a:lnTo>
                    <a:pt x="549" y="398"/>
                  </a:lnTo>
                  <a:lnTo>
                    <a:pt x="522" y="384"/>
                  </a:lnTo>
                  <a:lnTo>
                    <a:pt x="494" y="369"/>
                  </a:lnTo>
                  <a:lnTo>
                    <a:pt x="467" y="355"/>
                  </a:lnTo>
                  <a:lnTo>
                    <a:pt x="441" y="339"/>
                  </a:lnTo>
                  <a:lnTo>
                    <a:pt x="415" y="322"/>
                  </a:lnTo>
                  <a:lnTo>
                    <a:pt x="389" y="305"/>
                  </a:lnTo>
                  <a:lnTo>
                    <a:pt x="364" y="287"/>
                  </a:lnTo>
                  <a:lnTo>
                    <a:pt x="339" y="268"/>
                  </a:lnTo>
                  <a:lnTo>
                    <a:pt x="315" y="249"/>
                  </a:lnTo>
                  <a:lnTo>
                    <a:pt x="293" y="230"/>
                  </a:lnTo>
                  <a:lnTo>
                    <a:pt x="270" y="210"/>
                  </a:lnTo>
                  <a:lnTo>
                    <a:pt x="247" y="189"/>
                  </a:lnTo>
                  <a:lnTo>
                    <a:pt x="225" y="167"/>
                  </a:lnTo>
                  <a:lnTo>
                    <a:pt x="203" y="145"/>
                  </a:lnTo>
                  <a:lnTo>
                    <a:pt x="182" y="124"/>
                  </a:lnTo>
                  <a:lnTo>
                    <a:pt x="163" y="101"/>
                  </a:lnTo>
                  <a:lnTo>
                    <a:pt x="143" y="77"/>
                  </a:lnTo>
                  <a:lnTo>
                    <a:pt x="130" y="101"/>
                  </a:lnTo>
                  <a:lnTo>
                    <a:pt x="119" y="125"/>
                  </a:lnTo>
                  <a:lnTo>
                    <a:pt x="108" y="151"/>
                  </a:lnTo>
                  <a:lnTo>
                    <a:pt x="101" y="177"/>
                  </a:lnTo>
                  <a:lnTo>
                    <a:pt x="94" y="204"/>
                  </a:lnTo>
                  <a:lnTo>
                    <a:pt x="90" y="231"/>
                  </a:lnTo>
                  <a:lnTo>
                    <a:pt x="87" y="259"/>
                  </a:lnTo>
                  <a:lnTo>
                    <a:pt x="86" y="288"/>
                  </a:lnTo>
                  <a:lnTo>
                    <a:pt x="87" y="315"/>
                  </a:lnTo>
                  <a:lnTo>
                    <a:pt x="90" y="341"/>
                  </a:lnTo>
                  <a:lnTo>
                    <a:pt x="94" y="367"/>
                  </a:lnTo>
                  <a:lnTo>
                    <a:pt x="99" y="393"/>
                  </a:lnTo>
                  <a:lnTo>
                    <a:pt x="106" y="418"/>
                  </a:lnTo>
                  <a:lnTo>
                    <a:pt x="116" y="442"/>
                  </a:lnTo>
                  <a:lnTo>
                    <a:pt x="125" y="466"/>
                  </a:lnTo>
                  <a:lnTo>
                    <a:pt x="137" y="488"/>
                  </a:lnTo>
                  <a:lnTo>
                    <a:pt x="150" y="510"/>
                  </a:lnTo>
                  <a:lnTo>
                    <a:pt x="164" y="532"/>
                  </a:lnTo>
                  <a:lnTo>
                    <a:pt x="179" y="551"/>
                  </a:lnTo>
                  <a:lnTo>
                    <a:pt x="196" y="570"/>
                  </a:lnTo>
                  <a:lnTo>
                    <a:pt x="214" y="589"/>
                  </a:lnTo>
                  <a:lnTo>
                    <a:pt x="232" y="606"/>
                  </a:lnTo>
                  <a:lnTo>
                    <a:pt x="252" y="622"/>
                  </a:lnTo>
                  <a:lnTo>
                    <a:pt x="273" y="637"/>
                  </a:lnTo>
                  <a:lnTo>
                    <a:pt x="247" y="635"/>
                  </a:lnTo>
                  <a:lnTo>
                    <a:pt x="222" y="632"/>
                  </a:lnTo>
                  <a:lnTo>
                    <a:pt x="197" y="627"/>
                  </a:lnTo>
                  <a:lnTo>
                    <a:pt x="173" y="621"/>
                  </a:lnTo>
                  <a:lnTo>
                    <a:pt x="149" y="614"/>
                  </a:lnTo>
                  <a:lnTo>
                    <a:pt x="126" y="606"/>
                  </a:lnTo>
                  <a:lnTo>
                    <a:pt x="104" y="595"/>
                  </a:lnTo>
                  <a:lnTo>
                    <a:pt x="82" y="584"/>
                  </a:lnTo>
                  <a:lnTo>
                    <a:pt x="82" y="589"/>
                  </a:lnTo>
                  <a:lnTo>
                    <a:pt x="82" y="609"/>
                  </a:lnTo>
                  <a:lnTo>
                    <a:pt x="84" y="627"/>
                  </a:lnTo>
                  <a:lnTo>
                    <a:pt x="87" y="645"/>
                  </a:lnTo>
                  <a:lnTo>
                    <a:pt x="89" y="664"/>
                  </a:lnTo>
                  <a:lnTo>
                    <a:pt x="93" y="682"/>
                  </a:lnTo>
                  <a:lnTo>
                    <a:pt x="97" y="699"/>
                  </a:lnTo>
                  <a:lnTo>
                    <a:pt x="102" y="717"/>
                  </a:lnTo>
                  <a:lnTo>
                    <a:pt x="108" y="734"/>
                  </a:lnTo>
                  <a:lnTo>
                    <a:pt x="115" y="750"/>
                  </a:lnTo>
                  <a:lnTo>
                    <a:pt x="122" y="767"/>
                  </a:lnTo>
                  <a:lnTo>
                    <a:pt x="129" y="783"/>
                  </a:lnTo>
                  <a:lnTo>
                    <a:pt x="139" y="798"/>
                  </a:lnTo>
                  <a:lnTo>
                    <a:pt x="147" y="814"/>
                  </a:lnTo>
                  <a:lnTo>
                    <a:pt x="157" y="828"/>
                  </a:lnTo>
                  <a:lnTo>
                    <a:pt x="168" y="843"/>
                  </a:lnTo>
                  <a:lnTo>
                    <a:pt x="178" y="856"/>
                  </a:lnTo>
                  <a:lnTo>
                    <a:pt x="191" y="870"/>
                  </a:lnTo>
                  <a:lnTo>
                    <a:pt x="202" y="882"/>
                  </a:lnTo>
                  <a:lnTo>
                    <a:pt x="215" y="895"/>
                  </a:lnTo>
                  <a:lnTo>
                    <a:pt x="228" y="907"/>
                  </a:lnTo>
                  <a:lnTo>
                    <a:pt x="242" y="918"/>
                  </a:lnTo>
                  <a:lnTo>
                    <a:pt x="256" y="929"/>
                  </a:lnTo>
                  <a:lnTo>
                    <a:pt x="270" y="939"/>
                  </a:lnTo>
                  <a:lnTo>
                    <a:pt x="285" y="948"/>
                  </a:lnTo>
                  <a:lnTo>
                    <a:pt x="301" y="957"/>
                  </a:lnTo>
                  <a:lnTo>
                    <a:pt x="317" y="966"/>
                  </a:lnTo>
                  <a:lnTo>
                    <a:pt x="332" y="973"/>
                  </a:lnTo>
                  <a:lnTo>
                    <a:pt x="349" y="980"/>
                  </a:lnTo>
                  <a:lnTo>
                    <a:pt x="366" y="987"/>
                  </a:lnTo>
                  <a:lnTo>
                    <a:pt x="383" y="992"/>
                  </a:lnTo>
                  <a:lnTo>
                    <a:pt x="401" y="996"/>
                  </a:lnTo>
                  <a:lnTo>
                    <a:pt x="419" y="1000"/>
                  </a:lnTo>
                  <a:lnTo>
                    <a:pt x="391" y="1006"/>
                  </a:lnTo>
                  <a:lnTo>
                    <a:pt x="364" y="1012"/>
                  </a:lnTo>
                  <a:lnTo>
                    <a:pt x="336" y="1015"/>
                  </a:lnTo>
                  <a:lnTo>
                    <a:pt x="308" y="1015"/>
                  </a:lnTo>
                  <a:lnTo>
                    <a:pt x="288" y="1015"/>
                  </a:lnTo>
                  <a:lnTo>
                    <a:pt x="269" y="1014"/>
                  </a:lnTo>
                  <a:lnTo>
                    <a:pt x="249" y="1011"/>
                  </a:lnTo>
                  <a:lnTo>
                    <a:pt x="229" y="1007"/>
                  </a:lnTo>
                  <a:lnTo>
                    <a:pt x="234" y="1023"/>
                  </a:lnTo>
                  <a:lnTo>
                    <a:pt x="241" y="1039"/>
                  </a:lnTo>
                  <a:lnTo>
                    <a:pt x="247" y="1053"/>
                  </a:lnTo>
                  <a:lnTo>
                    <a:pt x="254" y="1068"/>
                  </a:lnTo>
                  <a:lnTo>
                    <a:pt x="261" y="1082"/>
                  </a:lnTo>
                  <a:lnTo>
                    <a:pt x="270" y="1096"/>
                  </a:lnTo>
                  <a:lnTo>
                    <a:pt x="278" y="1109"/>
                  </a:lnTo>
                  <a:lnTo>
                    <a:pt x="287" y="1123"/>
                  </a:lnTo>
                  <a:lnTo>
                    <a:pt x="297" y="1135"/>
                  </a:lnTo>
                  <a:lnTo>
                    <a:pt x="307" y="1148"/>
                  </a:lnTo>
                  <a:lnTo>
                    <a:pt x="318" y="1160"/>
                  </a:lnTo>
                  <a:lnTo>
                    <a:pt x="328" y="1172"/>
                  </a:lnTo>
                  <a:lnTo>
                    <a:pt x="339" y="1183"/>
                  </a:lnTo>
                  <a:lnTo>
                    <a:pt x="352" y="1194"/>
                  </a:lnTo>
                  <a:lnTo>
                    <a:pt x="363" y="1204"/>
                  </a:lnTo>
                  <a:lnTo>
                    <a:pt x="376" y="1215"/>
                  </a:lnTo>
                  <a:lnTo>
                    <a:pt x="389" y="1224"/>
                  </a:lnTo>
                  <a:lnTo>
                    <a:pt x="403" y="1232"/>
                  </a:lnTo>
                  <a:lnTo>
                    <a:pt x="416" y="1242"/>
                  </a:lnTo>
                  <a:lnTo>
                    <a:pt x="430" y="1249"/>
                  </a:lnTo>
                  <a:lnTo>
                    <a:pt x="445" y="1256"/>
                  </a:lnTo>
                  <a:lnTo>
                    <a:pt x="459" y="1264"/>
                  </a:lnTo>
                  <a:lnTo>
                    <a:pt x="475" y="1270"/>
                  </a:lnTo>
                  <a:lnTo>
                    <a:pt x="489" y="1275"/>
                  </a:lnTo>
                  <a:lnTo>
                    <a:pt x="505" y="1280"/>
                  </a:lnTo>
                  <a:lnTo>
                    <a:pt x="522" y="1285"/>
                  </a:lnTo>
                  <a:lnTo>
                    <a:pt x="537" y="1288"/>
                  </a:lnTo>
                  <a:lnTo>
                    <a:pt x="554" y="1292"/>
                  </a:lnTo>
                  <a:lnTo>
                    <a:pt x="570" y="1295"/>
                  </a:lnTo>
                  <a:lnTo>
                    <a:pt x="587" y="1297"/>
                  </a:lnTo>
                  <a:lnTo>
                    <a:pt x="604" y="1298"/>
                  </a:lnTo>
                  <a:lnTo>
                    <a:pt x="620" y="1299"/>
                  </a:lnTo>
                  <a:lnTo>
                    <a:pt x="593" y="1320"/>
                  </a:lnTo>
                  <a:lnTo>
                    <a:pt x="565" y="1338"/>
                  </a:lnTo>
                  <a:lnTo>
                    <a:pt x="536" y="1357"/>
                  </a:lnTo>
                  <a:lnTo>
                    <a:pt x="507" y="1374"/>
                  </a:lnTo>
                  <a:lnTo>
                    <a:pt x="476" y="1391"/>
                  </a:lnTo>
                  <a:lnTo>
                    <a:pt x="445" y="1405"/>
                  </a:lnTo>
                  <a:lnTo>
                    <a:pt x="413" y="1419"/>
                  </a:lnTo>
                  <a:lnTo>
                    <a:pt x="380" y="1431"/>
                  </a:lnTo>
                  <a:lnTo>
                    <a:pt x="348" y="1442"/>
                  </a:lnTo>
                  <a:lnTo>
                    <a:pt x="313" y="1451"/>
                  </a:lnTo>
                  <a:lnTo>
                    <a:pt x="279" y="1459"/>
                  </a:lnTo>
                  <a:lnTo>
                    <a:pt x="245" y="1465"/>
                  </a:lnTo>
                  <a:lnTo>
                    <a:pt x="209" y="1472"/>
                  </a:lnTo>
                  <a:lnTo>
                    <a:pt x="173" y="1475"/>
                  </a:lnTo>
                  <a:lnTo>
                    <a:pt x="137" y="1477"/>
                  </a:lnTo>
                  <a:lnTo>
                    <a:pt x="100" y="1478"/>
                  </a:lnTo>
                  <a:lnTo>
                    <a:pt x="75" y="1478"/>
                  </a:lnTo>
                  <a:lnTo>
                    <a:pt x="50" y="1477"/>
                  </a:lnTo>
                  <a:lnTo>
                    <a:pt x="25" y="1475"/>
                  </a:lnTo>
                  <a:lnTo>
                    <a:pt x="0" y="1473"/>
                  </a:lnTo>
                  <a:lnTo>
                    <a:pt x="36" y="1494"/>
                  </a:lnTo>
                  <a:lnTo>
                    <a:pt x="72" y="1514"/>
                  </a:lnTo>
                  <a:lnTo>
                    <a:pt x="108" y="1534"/>
                  </a:lnTo>
                  <a:lnTo>
                    <a:pt x="146" y="1552"/>
                  </a:lnTo>
                  <a:lnTo>
                    <a:pt x="184" y="1569"/>
                  </a:lnTo>
                  <a:lnTo>
                    <a:pt x="223" y="1584"/>
                  </a:lnTo>
                  <a:lnTo>
                    <a:pt x="262" y="1599"/>
                  </a:lnTo>
                  <a:lnTo>
                    <a:pt x="302" y="1611"/>
                  </a:lnTo>
                  <a:lnTo>
                    <a:pt x="344" y="1623"/>
                  </a:lnTo>
                  <a:lnTo>
                    <a:pt x="384" y="1632"/>
                  </a:lnTo>
                  <a:lnTo>
                    <a:pt x="426" y="1641"/>
                  </a:lnTo>
                  <a:lnTo>
                    <a:pt x="468" y="1648"/>
                  </a:lnTo>
                  <a:lnTo>
                    <a:pt x="511" y="1654"/>
                  </a:lnTo>
                  <a:lnTo>
                    <a:pt x="555" y="1657"/>
                  </a:lnTo>
                  <a:lnTo>
                    <a:pt x="599" y="1660"/>
                  </a:lnTo>
                  <a:lnTo>
                    <a:pt x="642" y="1661"/>
                  </a:lnTo>
                  <a:lnTo>
                    <a:pt x="714" y="1659"/>
                  </a:lnTo>
                  <a:lnTo>
                    <a:pt x="783" y="1653"/>
                  </a:lnTo>
                  <a:lnTo>
                    <a:pt x="850" y="1645"/>
                  </a:lnTo>
                  <a:lnTo>
                    <a:pt x="915" y="1632"/>
                  </a:lnTo>
                  <a:lnTo>
                    <a:pt x="978" y="1616"/>
                  </a:lnTo>
                  <a:lnTo>
                    <a:pt x="1039" y="1598"/>
                  </a:lnTo>
                  <a:lnTo>
                    <a:pt x="1098" y="1577"/>
                  </a:lnTo>
                  <a:lnTo>
                    <a:pt x="1154" y="1552"/>
                  </a:lnTo>
                  <a:lnTo>
                    <a:pt x="1208" y="1525"/>
                  </a:lnTo>
                  <a:lnTo>
                    <a:pt x="1260" y="1496"/>
                  </a:lnTo>
                  <a:lnTo>
                    <a:pt x="1311" y="1463"/>
                  </a:lnTo>
                  <a:lnTo>
                    <a:pt x="1359" y="1429"/>
                  </a:lnTo>
                  <a:lnTo>
                    <a:pt x="1404" y="1393"/>
                  </a:lnTo>
                  <a:lnTo>
                    <a:pt x="1448" y="1354"/>
                  </a:lnTo>
                  <a:lnTo>
                    <a:pt x="1489" y="1315"/>
                  </a:lnTo>
                  <a:lnTo>
                    <a:pt x="1528" y="1272"/>
                  </a:lnTo>
                  <a:lnTo>
                    <a:pt x="1564" y="1228"/>
                  </a:lnTo>
                  <a:lnTo>
                    <a:pt x="1599" y="1183"/>
                  </a:lnTo>
                  <a:lnTo>
                    <a:pt x="1631" y="1137"/>
                  </a:lnTo>
                  <a:lnTo>
                    <a:pt x="1661" y="1089"/>
                  </a:lnTo>
                  <a:lnTo>
                    <a:pt x="1688" y="1040"/>
                  </a:lnTo>
                  <a:lnTo>
                    <a:pt x="1714" y="990"/>
                  </a:lnTo>
                  <a:lnTo>
                    <a:pt x="1737" y="940"/>
                  </a:lnTo>
                  <a:lnTo>
                    <a:pt x="1757" y="888"/>
                  </a:lnTo>
                  <a:lnTo>
                    <a:pt x="1775" y="836"/>
                  </a:lnTo>
                  <a:lnTo>
                    <a:pt x="1791" y="784"/>
                  </a:lnTo>
                  <a:lnTo>
                    <a:pt x="1805" y="732"/>
                  </a:lnTo>
                  <a:lnTo>
                    <a:pt x="1815" y="678"/>
                  </a:lnTo>
                  <a:lnTo>
                    <a:pt x="1824" y="625"/>
                  </a:lnTo>
                  <a:lnTo>
                    <a:pt x="1830" y="572"/>
                  </a:lnTo>
                  <a:lnTo>
                    <a:pt x="1834" y="520"/>
                  </a:lnTo>
                  <a:lnTo>
                    <a:pt x="1835" y="468"/>
                  </a:lnTo>
                  <a:lnTo>
                    <a:pt x="1835" y="455"/>
                  </a:lnTo>
                  <a:lnTo>
                    <a:pt x="1835" y="441"/>
                  </a:lnTo>
                  <a:lnTo>
                    <a:pt x="1835" y="428"/>
                  </a:lnTo>
                  <a:lnTo>
                    <a:pt x="1834" y="414"/>
                  </a:lnTo>
                  <a:lnTo>
                    <a:pt x="1864" y="391"/>
                  </a:lnTo>
                  <a:lnTo>
                    <a:pt x="1893" y="366"/>
                  </a:lnTo>
                  <a:lnTo>
                    <a:pt x="1921" y="341"/>
                  </a:lnTo>
                  <a:lnTo>
                    <a:pt x="1948" y="314"/>
                  </a:lnTo>
                  <a:lnTo>
                    <a:pt x="1974" y="287"/>
                  </a:lnTo>
                  <a:lnTo>
                    <a:pt x="1998" y="258"/>
                  </a:lnTo>
                  <a:lnTo>
                    <a:pt x="2021" y="228"/>
                  </a:lnTo>
                  <a:lnTo>
                    <a:pt x="2043" y="19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dirty="0">
                <a:solidFill>
                  <a:srgbClr val="4F4F4F"/>
                </a:solidFill>
              </a:endParaRPr>
            </a:p>
          </p:txBody>
        </p:sp>
        <p:sp>
          <p:nvSpPr>
            <p:cNvPr id="10" name="Freeform 7"/>
            <p:cNvSpPr>
              <a:spLocks/>
            </p:cNvSpPr>
            <p:nvPr userDrawn="1"/>
          </p:nvSpPr>
          <p:spPr bwMode="auto">
            <a:xfrm>
              <a:off x="5213350" y="3213100"/>
              <a:ext cx="431800" cy="431800"/>
            </a:xfrm>
            <a:custGeom>
              <a:avLst/>
              <a:gdLst>
                <a:gd name="T0" fmla="*/ 2248 w 4078"/>
                <a:gd name="T1" fmla="*/ 4070 h 4080"/>
                <a:gd name="T2" fmla="*/ 2548 w 4078"/>
                <a:gd name="T3" fmla="*/ 4015 h 4080"/>
                <a:gd name="T4" fmla="*/ 2833 w 4078"/>
                <a:gd name="T5" fmla="*/ 3920 h 4080"/>
                <a:gd name="T6" fmla="*/ 3096 w 4078"/>
                <a:gd name="T7" fmla="*/ 3784 h 4080"/>
                <a:gd name="T8" fmla="*/ 3336 w 4078"/>
                <a:gd name="T9" fmla="*/ 3615 h 4080"/>
                <a:gd name="T10" fmla="*/ 3549 w 4078"/>
                <a:gd name="T11" fmla="*/ 3412 h 4080"/>
                <a:gd name="T12" fmla="*/ 3730 w 4078"/>
                <a:gd name="T13" fmla="*/ 3181 h 4080"/>
                <a:gd name="T14" fmla="*/ 3877 w 4078"/>
                <a:gd name="T15" fmla="*/ 2924 h 4080"/>
                <a:gd name="T16" fmla="*/ 3987 w 4078"/>
                <a:gd name="T17" fmla="*/ 2646 h 4080"/>
                <a:gd name="T18" fmla="*/ 4054 w 4078"/>
                <a:gd name="T19" fmla="*/ 2351 h 4080"/>
                <a:gd name="T20" fmla="*/ 4078 w 4078"/>
                <a:gd name="T21" fmla="*/ 2039 h 4080"/>
                <a:gd name="T22" fmla="*/ 4054 w 4078"/>
                <a:gd name="T23" fmla="*/ 1729 h 4080"/>
                <a:gd name="T24" fmla="*/ 3987 w 4078"/>
                <a:gd name="T25" fmla="*/ 1434 h 4080"/>
                <a:gd name="T26" fmla="*/ 3877 w 4078"/>
                <a:gd name="T27" fmla="*/ 1156 h 4080"/>
                <a:gd name="T28" fmla="*/ 3730 w 4078"/>
                <a:gd name="T29" fmla="*/ 899 h 4080"/>
                <a:gd name="T30" fmla="*/ 3549 w 4078"/>
                <a:gd name="T31" fmla="*/ 668 h 4080"/>
                <a:gd name="T32" fmla="*/ 3336 w 4078"/>
                <a:gd name="T33" fmla="*/ 465 h 4080"/>
                <a:gd name="T34" fmla="*/ 3096 w 4078"/>
                <a:gd name="T35" fmla="*/ 296 h 4080"/>
                <a:gd name="T36" fmla="*/ 2833 w 4078"/>
                <a:gd name="T37" fmla="*/ 160 h 4080"/>
                <a:gd name="T38" fmla="*/ 2548 w 4078"/>
                <a:gd name="T39" fmla="*/ 65 h 4080"/>
                <a:gd name="T40" fmla="*/ 2248 w 4078"/>
                <a:gd name="T41" fmla="*/ 10 h 4080"/>
                <a:gd name="T42" fmla="*/ 1935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7 h 4080"/>
                <a:gd name="T58" fmla="*/ 124 w 4078"/>
                <a:gd name="T59" fmla="*/ 1339 h 4080"/>
                <a:gd name="T60" fmla="*/ 42 w 4078"/>
                <a:gd name="T61" fmla="*/ 1629 h 4080"/>
                <a:gd name="T62" fmla="*/ 3 w 4078"/>
                <a:gd name="T63" fmla="*/ 1935 h 4080"/>
                <a:gd name="T64" fmla="*/ 10 w 4078"/>
                <a:gd name="T65" fmla="*/ 2249 h 4080"/>
                <a:gd name="T66" fmla="*/ 65 w 4078"/>
                <a:gd name="T67" fmla="*/ 2550 h 4080"/>
                <a:gd name="T68" fmla="*/ 160 w 4078"/>
                <a:gd name="T69" fmla="*/ 2834 h 4080"/>
                <a:gd name="T70" fmla="*/ 296 w 4078"/>
                <a:gd name="T71" fmla="*/ 3098 h 4080"/>
                <a:gd name="T72" fmla="*/ 465 w 4078"/>
                <a:gd name="T73" fmla="*/ 3338 h 4080"/>
                <a:gd name="T74" fmla="*/ 668 w 4078"/>
                <a:gd name="T75" fmla="*/ 3550 h 4080"/>
                <a:gd name="T76" fmla="*/ 899 w 4078"/>
                <a:gd name="T77" fmla="*/ 3731 h 4080"/>
                <a:gd name="T78" fmla="*/ 1155 w 4078"/>
                <a:gd name="T79" fmla="*/ 3879 h 4080"/>
                <a:gd name="T80" fmla="*/ 1433 w 4078"/>
                <a:gd name="T81" fmla="*/ 3988 h 4080"/>
                <a:gd name="T82" fmla="*/ 1728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4" y="4077"/>
                  </a:lnTo>
                  <a:lnTo>
                    <a:pt x="2248" y="4070"/>
                  </a:lnTo>
                  <a:lnTo>
                    <a:pt x="2350" y="4056"/>
                  </a:lnTo>
                  <a:lnTo>
                    <a:pt x="2450" y="4038"/>
                  </a:lnTo>
                  <a:lnTo>
                    <a:pt x="2548" y="4015"/>
                  </a:lnTo>
                  <a:lnTo>
                    <a:pt x="2645" y="3988"/>
                  </a:lnTo>
                  <a:lnTo>
                    <a:pt x="2740" y="3956"/>
                  </a:lnTo>
                  <a:lnTo>
                    <a:pt x="2833" y="3920"/>
                  </a:lnTo>
                  <a:lnTo>
                    <a:pt x="2923" y="3879"/>
                  </a:lnTo>
                  <a:lnTo>
                    <a:pt x="3011" y="3833"/>
                  </a:lnTo>
                  <a:lnTo>
                    <a:pt x="3096" y="3784"/>
                  </a:lnTo>
                  <a:lnTo>
                    <a:pt x="3179" y="3731"/>
                  </a:lnTo>
                  <a:lnTo>
                    <a:pt x="3259" y="3675"/>
                  </a:lnTo>
                  <a:lnTo>
                    <a:pt x="3336" y="3615"/>
                  </a:lnTo>
                  <a:lnTo>
                    <a:pt x="3410" y="3550"/>
                  </a:lnTo>
                  <a:lnTo>
                    <a:pt x="3481" y="3482"/>
                  </a:lnTo>
                  <a:lnTo>
                    <a:pt x="3549" y="3412"/>
                  </a:lnTo>
                  <a:lnTo>
                    <a:pt x="3612" y="3338"/>
                  </a:lnTo>
                  <a:lnTo>
                    <a:pt x="3673" y="3261"/>
                  </a:lnTo>
                  <a:lnTo>
                    <a:pt x="3730" y="3181"/>
                  </a:lnTo>
                  <a:lnTo>
                    <a:pt x="3783" y="3098"/>
                  </a:lnTo>
                  <a:lnTo>
                    <a:pt x="3832" y="3012"/>
                  </a:lnTo>
                  <a:lnTo>
                    <a:pt x="3877" y="2924"/>
                  </a:lnTo>
                  <a:lnTo>
                    <a:pt x="3918" y="2834"/>
                  </a:lnTo>
                  <a:lnTo>
                    <a:pt x="3954" y="2741"/>
                  </a:lnTo>
                  <a:lnTo>
                    <a:pt x="3987" y="2646"/>
                  </a:lnTo>
                  <a:lnTo>
                    <a:pt x="4014" y="2550"/>
                  </a:lnTo>
                  <a:lnTo>
                    <a:pt x="4037" y="2451"/>
                  </a:lnTo>
                  <a:lnTo>
                    <a:pt x="4054" y="2351"/>
                  </a:lnTo>
                  <a:lnTo>
                    <a:pt x="4068" y="2249"/>
                  </a:lnTo>
                  <a:lnTo>
                    <a:pt x="4075" y="2145"/>
                  </a:lnTo>
                  <a:lnTo>
                    <a:pt x="4078" y="2039"/>
                  </a:lnTo>
                  <a:lnTo>
                    <a:pt x="4075" y="1935"/>
                  </a:lnTo>
                  <a:lnTo>
                    <a:pt x="4068" y="1831"/>
                  </a:lnTo>
                  <a:lnTo>
                    <a:pt x="4054" y="1729"/>
                  </a:lnTo>
                  <a:lnTo>
                    <a:pt x="4037" y="1629"/>
                  </a:lnTo>
                  <a:lnTo>
                    <a:pt x="4014" y="1530"/>
                  </a:lnTo>
                  <a:lnTo>
                    <a:pt x="3987" y="1434"/>
                  </a:lnTo>
                  <a:lnTo>
                    <a:pt x="3954" y="1339"/>
                  </a:lnTo>
                  <a:lnTo>
                    <a:pt x="3918" y="1246"/>
                  </a:lnTo>
                  <a:lnTo>
                    <a:pt x="3877" y="1156"/>
                  </a:lnTo>
                  <a:lnTo>
                    <a:pt x="3832" y="1067"/>
                  </a:lnTo>
                  <a:lnTo>
                    <a:pt x="3783" y="982"/>
                  </a:lnTo>
                  <a:lnTo>
                    <a:pt x="3730" y="899"/>
                  </a:lnTo>
                  <a:lnTo>
                    <a:pt x="3673" y="819"/>
                  </a:lnTo>
                  <a:lnTo>
                    <a:pt x="3612" y="742"/>
                  </a:lnTo>
                  <a:lnTo>
                    <a:pt x="3549" y="668"/>
                  </a:lnTo>
                  <a:lnTo>
                    <a:pt x="3481" y="598"/>
                  </a:lnTo>
                  <a:lnTo>
                    <a:pt x="3410" y="530"/>
                  </a:lnTo>
                  <a:lnTo>
                    <a:pt x="3336" y="465"/>
                  </a:lnTo>
                  <a:lnTo>
                    <a:pt x="3259" y="405"/>
                  </a:lnTo>
                  <a:lnTo>
                    <a:pt x="3179" y="349"/>
                  </a:lnTo>
                  <a:lnTo>
                    <a:pt x="3096" y="296"/>
                  </a:lnTo>
                  <a:lnTo>
                    <a:pt x="3011" y="247"/>
                  </a:lnTo>
                  <a:lnTo>
                    <a:pt x="2923" y="201"/>
                  </a:lnTo>
                  <a:lnTo>
                    <a:pt x="2833" y="160"/>
                  </a:lnTo>
                  <a:lnTo>
                    <a:pt x="2740" y="124"/>
                  </a:lnTo>
                  <a:lnTo>
                    <a:pt x="2645" y="92"/>
                  </a:lnTo>
                  <a:lnTo>
                    <a:pt x="2548" y="65"/>
                  </a:lnTo>
                  <a:lnTo>
                    <a:pt x="2450" y="42"/>
                  </a:lnTo>
                  <a:lnTo>
                    <a:pt x="2350" y="24"/>
                  </a:lnTo>
                  <a:lnTo>
                    <a:pt x="2248" y="10"/>
                  </a:lnTo>
                  <a:lnTo>
                    <a:pt x="2144" y="3"/>
                  </a:lnTo>
                  <a:lnTo>
                    <a:pt x="2039" y="0"/>
                  </a:lnTo>
                  <a:lnTo>
                    <a:pt x="1935" y="3"/>
                  </a:lnTo>
                  <a:lnTo>
                    <a:pt x="1830" y="10"/>
                  </a:lnTo>
                  <a:lnTo>
                    <a:pt x="1728" y="24"/>
                  </a:lnTo>
                  <a:lnTo>
                    <a:pt x="1628" y="42"/>
                  </a:lnTo>
                  <a:lnTo>
                    <a:pt x="1530" y="65"/>
                  </a:lnTo>
                  <a:lnTo>
                    <a:pt x="1433" y="92"/>
                  </a:lnTo>
                  <a:lnTo>
                    <a:pt x="1338" y="124"/>
                  </a:lnTo>
                  <a:lnTo>
                    <a:pt x="1246" y="160"/>
                  </a:lnTo>
                  <a:lnTo>
                    <a:pt x="1155" y="201"/>
                  </a:lnTo>
                  <a:lnTo>
                    <a:pt x="1067" y="247"/>
                  </a:lnTo>
                  <a:lnTo>
                    <a:pt x="981" y="296"/>
                  </a:lnTo>
                  <a:lnTo>
                    <a:pt x="899" y="349"/>
                  </a:lnTo>
                  <a:lnTo>
                    <a:pt x="819" y="405"/>
                  </a:lnTo>
                  <a:lnTo>
                    <a:pt x="742" y="465"/>
                  </a:lnTo>
                  <a:lnTo>
                    <a:pt x="668" y="530"/>
                  </a:lnTo>
                  <a:lnTo>
                    <a:pt x="597" y="598"/>
                  </a:lnTo>
                  <a:lnTo>
                    <a:pt x="530" y="668"/>
                  </a:lnTo>
                  <a:lnTo>
                    <a:pt x="465" y="742"/>
                  </a:lnTo>
                  <a:lnTo>
                    <a:pt x="405" y="819"/>
                  </a:lnTo>
                  <a:lnTo>
                    <a:pt x="349" y="899"/>
                  </a:lnTo>
                  <a:lnTo>
                    <a:pt x="296" y="982"/>
                  </a:lnTo>
                  <a:lnTo>
                    <a:pt x="246" y="1067"/>
                  </a:lnTo>
                  <a:lnTo>
                    <a:pt x="201" y="1156"/>
                  </a:lnTo>
                  <a:lnTo>
                    <a:pt x="160" y="1246"/>
                  </a:lnTo>
                  <a:lnTo>
                    <a:pt x="124" y="1339"/>
                  </a:lnTo>
                  <a:lnTo>
                    <a:pt x="92" y="1434"/>
                  </a:lnTo>
                  <a:lnTo>
                    <a:pt x="65" y="1530"/>
                  </a:lnTo>
                  <a:lnTo>
                    <a:pt x="42" y="1629"/>
                  </a:lnTo>
                  <a:lnTo>
                    <a:pt x="24" y="1729"/>
                  </a:lnTo>
                  <a:lnTo>
                    <a:pt x="10" y="1831"/>
                  </a:lnTo>
                  <a:lnTo>
                    <a:pt x="3" y="1935"/>
                  </a:lnTo>
                  <a:lnTo>
                    <a:pt x="0" y="2039"/>
                  </a:lnTo>
                  <a:lnTo>
                    <a:pt x="3" y="2145"/>
                  </a:lnTo>
                  <a:lnTo>
                    <a:pt x="10" y="2249"/>
                  </a:lnTo>
                  <a:lnTo>
                    <a:pt x="24" y="2351"/>
                  </a:lnTo>
                  <a:lnTo>
                    <a:pt x="42" y="2451"/>
                  </a:lnTo>
                  <a:lnTo>
                    <a:pt x="65" y="2550"/>
                  </a:lnTo>
                  <a:lnTo>
                    <a:pt x="92" y="2646"/>
                  </a:lnTo>
                  <a:lnTo>
                    <a:pt x="124" y="2741"/>
                  </a:lnTo>
                  <a:lnTo>
                    <a:pt x="160" y="2834"/>
                  </a:lnTo>
                  <a:lnTo>
                    <a:pt x="201" y="2924"/>
                  </a:lnTo>
                  <a:lnTo>
                    <a:pt x="246" y="3012"/>
                  </a:lnTo>
                  <a:lnTo>
                    <a:pt x="296" y="3098"/>
                  </a:lnTo>
                  <a:lnTo>
                    <a:pt x="349" y="3181"/>
                  </a:lnTo>
                  <a:lnTo>
                    <a:pt x="405" y="3261"/>
                  </a:lnTo>
                  <a:lnTo>
                    <a:pt x="465" y="3338"/>
                  </a:lnTo>
                  <a:lnTo>
                    <a:pt x="530" y="3412"/>
                  </a:lnTo>
                  <a:lnTo>
                    <a:pt x="597" y="3482"/>
                  </a:lnTo>
                  <a:lnTo>
                    <a:pt x="668" y="3550"/>
                  </a:lnTo>
                  <a:lnTo>
                    <a:pt x="742" y="3615"/>
                  </a:lnTo>
                  <a:lnTo>
                    <a:pt x="819" y="3675"/>
                  </a:lnTo>
                  <a:lnTo>
                    <a:pt x="899" y="3731"/>
                  </a:lnTo>
                  <a:lnTo>
                    <a:pt x="981" y="3784"/>
                  </a:lnTo>
                  <a:lnTo>
                    <a:pt x="1067" y="3833"/>
                  </a:lnTo>
                  <a:lnTo>
                    <a:pt x="1155" y="3879"/>
                  </a:lnTo>
                  <a:lnTo>
                    <a:pt x="1246" y="3920"/>
                  </a:lnTo>
                  <a:lnTo>
                    <a:pt x="1338" y="3956"/>
                  </a:lnTo>
                  <a:lnTo>
                    <a:pt x="1433" y="3988"/>
                  </a:lnTo>
                  <a:lnTo>
                    <a:pt x="1530" y="4015"/>
                  </a:lnTo>
                  <a:lnTo>
                    <a:pt x="1628" y="4038"/>
                  </a:lnTo>
                  <a:lnTo>
                    <a:pt x="1728" y="4056"/>
                  </a:lnTo>
                  <a:lnTo>
                    <a:pt x="1830" y="4070"/>
                  </a:lnTo>
                  <a:lnTo>
                    <a:pt x="1935" y="4077"/>
                  </a:lnTo>
                  <a:lnTo>
                    <a:pt x="2039" y="408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dirty="0">
                <a:solidFill>
                  <a:srgbClr val="4F4F4F"/>
                </a:solidFill>
              </a:endParaRPr>
            </a:p>
          </p:txBody>
        </p:sp>
        <p:sp>
          <p:nvSpPr>
            <p:cNvPr id="11" name="Freeform 8"/>
            <p:cNvSpPr>
              <a:spLocks noEditPoints="1"/>
            </p:cNvSpPr>
            <p:nvPr userDrawn="1"/>
          </p:nvSpPr>
          <p:spPr bwMode="auto">
            <a:xfrm>
              <a:off x="5321300" y="3321050"/>
              <a:ext cx="215900" cy="198438"/>
            </a:xfrm>
            <a:custGeom>
              <a:avLst/>
              <a:gdLst>
                <a:gd name="T0" fmla="*/ 448 w 2038"/>
                <a:gd name="T1" fmla="*/ 1873 h 1873"/>
                <a:gd name="T2" fmla="*/ 210 w 2038"/>
                <a:gd name="T3" fmla="*/ 441 h 1873"/>
                <a:gd name="T4" fmla="*/ 150 w 2038"/>
                <a:gd name="T5" fmla="*/ 428 h 1873"/>
                <a:gd name="T6" fmla="*/ 99 w 2038"/>
                <a:gd name="T7" fmla="*/ 404 h 1873"/>
                <a:gd name="T8" fmla="*/ 57 w 2038"/>
                <a:gd name="T9" fmla="*/ 370 h 1873"/>
                <a:gd name="T10" fmla="*/ 26 w 2038"/>
                <a:gd name="T11" fmla="*/ 327 h 1873"/>
                <a:gd name="T12" fmla="*/ 6 w 2038"/>
                <a:gd name="T13" fmla="*/ 276 h 1873"/>
                <a:gd name="T14" fmla="*/ 0 w 2038"/>
                <a:gd name="T15" fmla="*/ 221 h 1873"/>
                <a:gd name="T16" fmla="*/ 6 w 2038"/>
                <a:gd name="T17" fmla="*/ 165 h 1873"/>
                <a:gd name="T18" fmla="*/ 26 w 2038"/>
                <a:gd name="T19" fmla="*/ 114 h 1873"/>
                <a:gd name="T20" fmla="*/ 58 w 2038"/>
                <a:gd name="T21" fmla="*/ 71 h 1873"/>
                <a:gd name="T22" fmla="*/ 101 w 2038"/>
                <a:gd name="T23" fmla="*/ 37 h 1873"/>
                <a:gd name="T24" fmla="*/ 154 w 2038"/>
                <a:gd name="T25" fmla="*/ 13 h 1873"/>
                <a:gd name="T26" fmla="*/ 215 w 2038"/>
                <a:gd name="T27" fmla="*/ 1 h 1873"/>
                <a:gd name="T28" fmla="*/ 282 w 2038"/>
                <a:gd name="T29" fmla="*/ 2 h 1873"/>
                <a:gd name="T30" fmla="*/ 341 w 2038"/>
                <a:gd name="T31" fmla="*/ 17 h 1873"/>
                <a:gd name="T32" fmla="*/ 391 w 2038"/>
                <a:gd name="T33" fmla="*/ 43 h 1873"/>
                <a:gd name="T34" fmla="*/ 431 w 2038"/>
                <a:gd name="T35" fmla="*/ 78 h 1873"/>
                <a:gd name="T36" fmla="*/ 460 w 2038"/>
                <a:gd name="T37" fmla="*/ 123 h 1873"/>
                <a:gd name="T38" fmla="*/ 476 w 2038"/>
                <a:gd name="T39" fmla="*/ 175 h 1873"/>
                <a:gd name="T40" fmla="*/ 480 w 2038"/>
                <a:gd name="T41" fmla="*/ 254 h 1873"/>
                <a:gd name="T42" fmla="*/ 465 w 2038"/>
                <a:gd name="T43" fmla="*/ 307 h 1873"/>
                <a:gd name="T44" fmla="*/ 438 w 2038"/>
                <a:gd name="T45" fmla="*/ 353 h 1873"/>
                <a:gd name="T46" fmla="*/ 400 w 2038"/>
                <a:gd name="T47" fmla="*/ 392 h 1873"/>
                <a:gd name="T48" fmla="*/ 352 w 2038"/>
                <a:gd name="T49" fmla="*/ 420 h 1873"/>
                <a:gd name="T50" fmla="*/ 292 w 2038"/>
                <a:gd name="T51" fmla="*/ 438 h 1873"/>
                <a:gd name="T52" fmla="*/ 2038 w 2038"/>
                <a:gd name="T53" fmla="*/ 1873 h 1873"/>
                <a:gd name="T54" fmla="*/ 1585 w 2038"/>
                <a:gd name="T55" fmla="*/ 1153 h 1873"/>
                <a:gd name="T56" fmla="*/ 1562 w 2038"/>
                <a:gd name="T57" fmla="*/ 1059 h 1873"/>
                <a:gd name="T58" fmla="*/ 1534 w 2038"/>
                <a:gd name="T59" fmla="*/ 1005 h 1873"/>
                <a:gd name="T60" fmla="*/ 1493 w 2038"/>
                <a:gd name="T61" fmla="*/ 964 h 1873"/>
                <a:gd name="T62" fmla="*/ 1441 w 2038"/>
                <a:gd name="T63" fmla="*/ 936 h 1873"/>
                <a:gd name="T64" fmla="*/ 1377 w 2038"/>
                <a:gd name="T65" fmla="*/ 925 h 1873"/>
                <a:gd name="T66" fmla="*/ 1283 w 2038"/>
                <a:gd name="T67" fmla="*/ 938 h 1873"/>
                <a:gd name="T68" fmla="*/ 1209 w 2038"/>
                <a:gd name="T69" fmla="*/ 985 h 1873"/>
                <a:gd name="T70" fmla="*/ 1160 w 2038"/>
                <a:gd name="T71" fmla="*/ 1052 h 1873"/>
                <a:gd name="T72" fmla="*/ 1139 w 2038"/>
                <a:gd name="T73" fmla="*/ 1115 h 1873"/>
                <a:gd name="T74" fmla="*/ 691 w 2038"/>
                <a:gd name="T75" fmla="*/ 1873 h 1873"/>
                <a:gd name="T76" fmla="*/ 692 w 2038"/>
                <a:gd name="T77" fmla="*/ 1599 h 1873"/>
                <a:gd name="T78" fmla="*/ 694 w 2038"/>
                <a:gd name="T79" fmla="*/ 1050 h 1873"/>
                <a:gd name="T80" fmla="*/ 692 w 2038"/>
                <a:gd name="T81" fmla="*/ 632 h 1873"/>
                <a:gd name="T82" fmla="*/ 1143 w 2038"/>
                <a:gd name="T83" fmla="*/ 783 h 1873"/>
                <a:gd name="T84" fmla="*/ 1195 w 2038"/>
                <a:gd name="T85" fmla="*/ 712 h 1873"/>
                <a:gd name="T86" fmla="*/ 1287 w 2038"/>
                <a:gd name="T87" fmla="*/ 647 h 1873"/>
                <a:gd name="T88" fmla="*/ 1363 w 2038"/>
                <a:gd name="T89" fmla="*/ 614 h 1873"/>
                <a:gd name="T90" fmla="*/ 1453 w 2038"/>
                <a:gd name="T91" fmla="*/ 594 h 1873"/>
                <a:gd name="T92" fmla="*/ 1561 w 2038"/>
                <a:gd name="T93" fmla="*/ 588 h 1873"/>
                <a:gd name="T94" fmla="*/ 1686 w 2038"/>
                <a:gd name="T95" fmla="*/ 608 h 1873"/>
                <a:gd name="T96" fmla="*/ 1797 w 2038"/>
                <a:gd name="T97" fmla="*/ 654 h 1873"/>
                <a:gd name="T98" fmla="*/ 1893 w 2038"/>
                <a:gd name="T99" fmla="*/ 729 h 1873"/>
                <a:gd name="T100" fmla="*/ 1967 w 2038"/>
                <a:gd name="T101" fmla="*/ 833 h 1873"/>
                <a:gd name="T102" fmla="*/ 2017 w 2038"/>
                <a:gd name="T103" fmla="*/ 966 h 1873"/>
                <a:gd name="T104" fmla="*/ 2037 w 2038"/>
                <a:gd name="T105" fmla="*/ 1129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38" h="1873">
                  <a:moveTo>
                    <a:pt x="448" y="1873"/>
                  </a:moveTo>
                  <a:lnTo>
                    <a:pt x="51" y="1873"/>
                  </a:lnTo>
                  <a:lnTo>
                    <a:pt x="51" y="601"/>
                  </a:lnTo>
                  <a:lnTo>
                    <a:pt x="448" y="601"/>
                  </a:lnTo>
                  <a:lnTo>
                    <a:pt x="448" y="1873"/>
                  </a:lnTo>
                  <a:close/>
                  <a:moveTo>
                    <a:pt x="239" y="442"/>
                  </a:moveTo>
                  <a:lnTo>
                    <a:pt x="239" y="442"/>
                  </a:lnTo>
                  <a:lnTo>
                    <a:pt x="237" y="442"/>
                  </a:lnTo>
                  <a:lnTo>
                    <a:pt x="224" y="442"/>
                  </a:lnTo>
                  <a:lnTo>
                    <a:pt x="210" y="441"/>
                  </a:lnTo>
                  <a:lnTo>
                    <a:pt x="198" y="439"/>
                  </a:lnTo>
                  <a:lnTo>
                    <a:pt x="185" y="438"/>
                  </a:lnTo>
                  <a:lnTo>
                    <a:pt x="173" y="434"/>
                  </a:lnTo>
                  <a:lnTo>
                    <a:pt x="161" y="431"/>
                  </a:lnTo>
                  <a:lnTo>
                    <a:pt x="150" y="428"/>
                  </a:lnTo>
                  <a:lnTo>
                    <a:pt x="139" y="424"/>
                  </a:lnTo>
                  <a:lnTo>
                    <a:pt x="128" y="420"/>
                  </a:lnTo>
                  <a:lnTo>
                    <a:pt x="117" y="416"/>
                  </a:lnTo>
                  <a:lnTo>
                    <a:pt x="108" y="409"/>
                  </a:lnTo>
                  <a:lnTo>
                    <a:pt x="99" y="404"/>
                  </a:lnTo>
                  <a:lnTo>
                    <a:pt x="89" y="398"/>
                  </a:lnTo>
                  <a:lnTo>
                    <a:pt x="80" y="392"/>
                  </a:lnTo>
                  <a:lnTo>
                    <a:pt x="72" y="384"/>
                  </a:lnTo>
                  <a:lnTo>
                    <a:pt x="64" y="377"/>
                  </a:lnTo>
                  <a:lnTo>
                    <a:pt x="57" y="370"/>
                  </a:lnTo>
                  <a:lnTo>
                    <a:pt x="50" y="362"/>
                  </a:lnTo>
                  <a:lnTo>
                    <a:pt x="42" y="353"/>
                  </a:lnTo>
                  <a:lnTo>
                    <a:pt x="36" y="345"/>
                  </a:lnTo>
                  <a:lnTo>
                    <a:pt x="31" y="335"/>
                  </a:lnTo>
                  <a:lnTo>
                    <a:pt x="26" y="327"/>
                  </a:lnTo>
                  <a:lnTo>
                    <a:pt x="21" y="317"/>
                  </a:lnTo>
                  <a:lnTo>
                    <a:pt x="16" y="307"/>
                  </a:lnTo>
                  <a:lnTo>
                    <a:pt x="12" y="297"/>
                  </a:lnTo>
                  <a:lnTo>
                    <a:pt x="9" y="287"/>
                  </a:lnTo>
                  <a:lnTo>
                    <a:pt x="6" y="276"/>
                  </a:lnTo>
                  <a:lnTo>
                    <a:pt x="4" y="266"/>
                  </a:lnTo>
                  <a:lnTo>
                    <a:pt x="2" y="255"/>
                  </a:lnTo>
                  <a:lnTo>
                    <a:pt x="1" y="244"/>
                  </a:lnTo>
                  <a:lnTo>
                    <a:pt x="0" y="232"/>
                  </a:lnTo>
                  <a:lnTo>
                    <a:pt x="0" y="221"/>
                  </a:lnTo>
                  <a:lnTo>
                    <a:pt x="0" y="210"/>
                  </a:lnTo>
                  <a:lnTo>
                    <a:pt x="1" y="198"/>
                  </a:lnTo>
                  <a:lnTo>
                    <a:pt x="2" y="187"/>
                  </a:lnTo>
                  <a:lnTo>
                    <a:pt x="4" y="175"/>
                  </a:lnTo>
                  <a:lnTo>
                    <a:pt x="6" y="165"/>
                  </a:lnTo>
                  <a:lnTo>
                    <a:pt x="9" y="154"/>
                  </a:lnTo>
                  <a:lnTo>
                    <a:pt x="12" y="144"/>
                  </a:lnTo>
                  <a:lnTo>
                    <a:pt x="16" y="134"/>
                  </a:lnTo>
                  <a:lnTo>
                    <a:pt x="22" y="123"/>
                  </a:lnTo>
                  <a:lnTo>
                    <a:pt x="26" y="114"/>
                  </a:lnTo>
                  <a:lnTo>
                    <a:pt x="32" y="104"/>
                  </a:lnTo>
                  <a:lnTo>
                    <a:pt x="37" y="96"/>
                  </a:lnTo>
                  <a:lnTo>
                    <a:pt x="44" y="88"/>
                  </a:lnTo>
                  <a:lnTo>
                    <a:pt x="51" y="79"/>
                  </a:lnTo>
                  <a:lnTo>
                    <a:pt x="58" y="71"/>
                  </a:lnTo>
                  <a:lnTo>
                    <a:pt x="65" y="64"/>
                  </a:lnTo>
                  <a:lnTo>
                    <a:pt x="74" y="56"/>
                  </a:lnTo>
                  <a:lnTo>
                    <a:pt x="83" y="49"/>
                  </a:lnTo>
                  <a:lnTo>
                    <a:pt x="91" y="43"/>
                  </a:lnTo>
                  <a:lnTo>
                    <a:pt x="101" y="37"/>
                  </a:lnTo>
                  <a:lnTo>
                    <a:pt x="111" y="31"/>
                  </a:lnTo>
                  <a:lnTo>
                    <a:pt x="121" y="26"/>
                  </a:lnTo>
                  <a:lnTo>
                    <a:pt x="132" y="21"/>
                  </a:lnTo>
                  <a:lnTo>
                    <a:pt x="142" y="17"/>
                  </a:lnTo>
                  <a:lnTo>
                    <a:pt x="154" y="13"/>
                  </a:lnTo>
                  <a:lnTo>
                    <a:pt x="165" y="10"/>
                  </a:lnTo>
                  <a:lnTo>
                    <a:pt x="178" y="7"/>
                  </a:lnTo>
                  <a:lnTo>
                    <a:pt x="189" y="4"/>
                  </a:lnTo>
                  <a:lnTo>
                    <a:pt x="203" y="2"/>
                  </a:lnTo>
                  <a:lnTo>
                    <a:pt x="215" y="1"/>
                  </a:lnTo>
                  <a:lnTo>
                    <a:pt x="229" y="0"/>
                  </a:lnTo>
                  <a:lnTo>
                    <a:pt x="242" y="0"/>
                  </a:lnTo>
                  <a:lnTo>
                    <a:pt x="256" y="0"/>
                  </a:lnTo>
                  <a:lnTo>
                    <a:pt x="269" y="1"/>
                  </a:lnTo>
                  <a:lnTo>
                    <a:pt x="282" y="2"/>
                  </a:lnTo>
                  <a:lnTo>
                    <a:pt x="294" y="4"/>
                  </a:lnTo>
                  <a:lnTo>
                    <a:pt x="307" y="7"/>
                  </a:lnTo>
                  <a:lnTo>
                    <a:pt x="318" y="10"/>
                  </a:lnTo>
                  <a:lnTo>
                    <a:pt x="330" y="13"/>
                  </a:lnTo>
                  <a:lnTo>
                    <a:pt x="341" y="17"/>
                  </a:lnTo>
                  <a:lnTo>
                    <a:pt x="352" y="21"/>
                  </a:lnTo>
                  <a:lnTo>
                    <a:pt x="362" y="26"/>
                  </a:lnTo>
                  <a:lnTo>
                    <a:pt x="372" y="31"/>
                  </a:lnTo>
                  <a:lnTo>
                    <a:pt x="382" y="37"/>
                  </a:lnTo>
                  <a:lnTo>
                    <a:pt x="391" y="43"/>
                  </a:lnTo>
                  <a:lnTo>
                    <a:pt x="399" y="49"/>
                  </a:lnTo>
                  <a:lnTo>
                    <a:pt x="408" y="56"/>
                  </a:lnTo>
                  <a:lnTo>
                    <a:pt x="416" y="63"/>
                  </a:lnTo>
                  <a:lnTo>
                    <a:pt x="423" y="71"/>
                  </a:lnTo>
                  <a:lnTo>
                    <a:pt x="431" y="78"/>
                  </a:lnTo>
                  <a:lnTo>
                    <a:pt x="437" y="87"/>
                  </a:lnTo>
                  <a:lnTo>
                    <a:pt x="443" y="96"/>
                  </a:lnTo>
                  <a:lnTo>
                    <a:pt x="449" y="104"/>
                  </a:lnTo>
                  <a:lnTo>
                    <a:pt x="455" y="114"/>
                  </a:lnTo>
                  <a:lnTo>
                    <a:pt x="460" y="123"/>
                  </a:lnTo>
                  <a:lnTo>
                    <a:pt x="464" y="134"/>
                  </a:lnTo>
                  <a:lnTo>
                    <a:pt x="468" y="143"/>
                  </a:lnTo>
                  <a:lnTo>
                    <a:pt x="471" y="153"/>
                  </a:lnTo>
                  <a:lnTo>
                    <a:pt x="474" y="165"/>
                  </a:lnTo>
                  <a:lnTo>
                    <a:pt x="476" y="175"/>
                  </a:lnTo>
                  <a:lnTo>
                    <a:pt x="481" y="197"/>
                  </a:lnTo>
                  <a:lnTo>
                    <a:pt x="482" y="221"/>
                  </a:lnTo>
                  <a:lnTo>
                    <a:pt x="482" y="232"/>
                  </a:lnTo>
                  <a:lnTo>
                    <a:pt x="481" y="244"/>
                  </a:lnTo>
                  <a:lnTo>
                    <a:pt x="480" y="254"/>
                  </a:lnTo>
                  <a:lnTo>
                    <a:pt x="477" y="266"/>
                  </a:lnTo>
                  <a:lnTo>
                    <a:pt x="475" y="276"/>
                  </a:lnTo>
                  <a:lnTo>
                    <a:pt x="472" y="287"/>
                  </a:lnTo>
                  <a:lnTo>
                    <a:pt x="469" y="297"/>
                  </a:lnTo>
                  <a:lnTo>
                    <a:pt x="465" y="307"/>
                  </a:lnTo>
                  <a:lnTo>
                    <a:pt x="461" y="317"/>
                  </a:lnTo>
                  <a:lnTo>
                    <a:pt x="456" y="326"/>
                  </a:lnTo>
                  <a:lnTo>
                    <a:pt x="450" y="335"/>
                  </a:lnTo>
                  <a:lnTo>
                    <a:pt x="444" y="345"/>
                  </a:lnTo>
                  <a:lnTo>
                    <a:pt x="438" y="353"/>
                  </a:lnTo>
                  <a:lnTo>
                    <a:pt x="432" y="362"/>
                  </a:lnTo>
                  <a:lnTo>
                    <a:pt x="424" y="370"/>
                  </a:lnTo>
                  <a:lnTo>
                    <a:pt x="417" y="377"/>
                  </a:lnTo>
                  <a:lnTo>
                    <a:pt x="409" y="384"/>
                  </a:lnTo>
                  <a:lnTo>
                    <a:pt x="400" y="392"/>
                  </a:lnTo>
                  <a:lnTo>
                    <a:pt x="391" y="398"/>
                  </a:lnTo>
                  <a:lnTo>
                    <a:pt x="382" y="404"/>
                  </a:lnTo>
                  <a:lnTo>
                    <a:pt x="372" y="409"/>
                  </a:lnTo>
                  <a:lnTo>
                    <a:pt x="362" y="415"/>
                  </a:lnTo>
                  <a:lnTo>
                    <a:pt x="352" y="420"/>
                  </a:lnTo>
                  <a:lnTo>
                    <a:pt x="340" y="424"/>
                  </a:lnTo>
                  <a:lnTo>
                    <a:pt x="329" y="428"/>
                  </a:lnTo>
                  <a:lnTo>
                    <a:pt x="317" y="431"/>
                  </a:lnTo>
                  <a:lnTo>
                    <a:pt x="305" y="434"/>
                  </a:lnTo>
                  <a:lnTo>
                    <a:pt x="292" y="438"/>
                  </a:lnTo>
                  <a:lnTo>
                    <a:pt x="280" y="439"/>
                  </a:lnTo>
                  <a:lnTo>
                    <a:pt x="267" y="441"/>
                  </a:lnTo>
                  <a:lnTo>
                    <a:pt x="254" y="442"/>
                  </a:lnTo>
                  <a:lnTo>
                    <a:pt x="239" y="442"/>
                  </a:lnTo>
                  <a:close/>
                  <a:moveTo>
                    <a:pt x="2038" y="1873"/>
                  </a:moveTo>
                  <a:lnTo>
                    <a:pt x="2038" y="1873"/>
                  </a:lnTo>
                  <a:lnTo>
                    <a:pt x="1588" y="1873"/>
                  </a:lnTo>
                  <a:lnTo>
                    <a:pt x="1588" y="1215"/>
                  </a:lnTo>
                  <a:lnTo>
                    <a:pt x="1587" y="1183"/>
                  </a:lnTo>
                  <a:lnTo>
                    <a:pt x="1585" y="1153"/>
                  </a:lnTo>
                  <a:lnTo>
                    <a:pt x="1581" y="1124"/>
                  </a:lnTo>
                  <a:lnTo>
                    <a:pt x="1574" y="1097"/>
                  </a:lnTo>
                  <a:lnTo>
                    <a:pt x="1571" y="1084"/>
                  </a:lnTo>
                  <a:lnTo>
                    <a:pt x="1567" y="1072"/>
                  </a:lnTo>
                  <a:lnTo>
                    <a:pt x="1562" y="1059"/>
                  </a:lnTo>
                  <a:lnTo>
                    <a:pt x="1558" y="1048"/>
                  </a:lnTo>
                  <a:lnTo>
                    <a:pt x="1552" y="1036"/>
                  </a:lnTo>
                  <a:lnTo>
                    <a:pt x="1546" y="1025"/>
                  </a:lnTo>
                  <a:lnTo>
                    <a:pt x="1540" y="1015"/>
                  </a:lnTo>
                  <a:lnTo>
                    <a:pt x="1534" y="1005"/>
                  </a:lnTo>
                  <a:lnTo>
                    <a:pt x="1526" y="996"/>
                  </a:lnTo>
                  <a:lnTo>
                    <a:pt x="1518" y="987"/>
                  </a:lnTo>
                  <a:lnTo>
                    <a:pt x="1511" y="979"/>
                  </a:lnTo>
                  <a:lnTo>
                    <a:pt x="1501" y="971"/>
                  </a:lnTo>
                  <a:lnTo>
                    <a:pt x="1493" y="964"/>
                  </a:lnTo>
                  <a:lnTo>
                    <a:pt x="1484" y="957"/>
                  </a:lnTo>
                  <a:lnTo>
                    <a:pt x="1473" y="951"/>
                  </a:lnTo>
                  <a:lnTo>
                    <a:pt x="1463" y="946"/>
                  </a:lnTo>
                  <a:lnTo>
                    <a:pt x="1453" y="941"/>
                  </a:lnTo>
                  <a:lnTo>
                    <a:pt x="1441" y="936"/>
                  </a:lnTo>
                  <a:lnTo>
                    <a:pt x="1429" y="933"/>
                  </a:lnTo>
                  <a:lnTo>
                    <a:pt x="1416" y="930"/>
                  </a:lnTo>
                  <a:lnTo>
                    <a:pt x="1404" y="928"/>
                  </a:lnTo>
                  <a:lnTo>
                    <a:pt x="1390" y="926"/>
                  </a:lnTo>
                  <a:lnTo>
                    <a:pt x="1377" y="925"/>
                  </a:lnTo>
                  <a:lnTo>
                    <a:pt x="1362" y="925"/>
                  </a:lnTo>
                  <a:lnTo>
                    <a:pt x="1341" y="926"/>
                  </a:lnTo>
                  <a:lnTo>
                    <a:pt x="1320" y="928"/>
                  </a:lnTo>
                  <a:lnTo>
                    <a:pt x="1301" y="932"/>
                  </a:lnTo>
                  <a:lnTo>
                    <a:pt x="1283" y="938"/>
                  </a:lnTo>
                  <a:lnTo>
                    <a:pt x="1266" y="946"/>
                  </a:lnTo>
                  <a:lnTo>
                    <a:pt x="1251" y="954"/>
                  </a:lnTo>
                  <a:lnTo>
                    <a:pt x="1235" y="963"/>
                  </a:lnTo>
                  <a:lnTo>
                    <a:pt x="1222" y="974"/>
                  </a:lnTo>
                  <a:lnTo>
                    <a:pt x="1209" y="985"/>
                  </a:lnTo>
                  <a:lnTo>
                    <a:pt x="1198" y="998"/>
                  </a:lnTo>
                  <a:lnTo>
                    <a:pt x="1187" y="1010"/>
                  </a:lnTo>
                  <a:lnTo>
                    <a:pt x="1177" y="1024"/>
                  </a:lnTo>
                  <a:lnTo>
                    <a:pt x="1168" y="1038"/>
                  </a:lnTo>
                  <a:lnTo>
                    <a:pt x="1160" y="1052"/>
                  </a:lnTo>
                  <a:lnTo>
                    <a:pt x="1153" y="1066"/>
                  </a:lnTo>
                  <a:lnTo>
                    <a:pt x="1148" y="1081"/>
                  </a:lnTo>
                  <a:lnTo>
                    <a:pt x="1143" y="1091"/>
                  </a:lnTo>
                  <a:lnTo>
                    <a:pt x="1140" y="1103"/>
                  </a:lnTo>
                  <a:lnTo>
                    <a:pt x="1139" y="1115"/>
                  </a:lnTo>
                  <a:lnTo>
                    <a:pt x="1138" y="1129"/>
                  </a:lnTo>
                  <a:lnTo>
                    <a:pt x="1137" y="1156"/>
                  </a:lnTo>
                  <a:lnTo>
                    <a:pt x="1137" y="1185"/>
                  </a:lnTo>
                  <a:lnTo>
                    <a:pt x="1137" y="1873"/>
                  </a:lnTo>
                  <a:lnTo>
                    <a:pt x="691" y="1873"/>
                  </a:lnTo>
                  <a:lnTo>
                    <a:pt x="691" y="1860"/>
                  </a:lnTo>
                  <a:lnTo>
                    <a:pt x="691" y="1823"/>
                  </a:lnTo>
                  <a:lnTo>
                    <a:pt x="692" y="1765"/>
                  </a:lnTo>
                  <a:lnTo>
                    <a:pt x="692" y="1689"/>
                  </a:lnTo>
                  <a:lnTo>
                    <a:pt x="692" y="1599"/>
                  </a:lnTo>
                  <a:lnTo>
                    <a:pt x="693" y="1498"/>
                  </a:lnTo>
                  <a:lnTo>
                    <a:pt x="693" y="1390"/>
                  </a:lnTo>
                  <a:lnTo>
                    <a:pt x="693" y="1277"/>
                  </a:lnTo>
                  <a:lnTo>
                    <a:pt x="693" y="1162"/>
                  </a:lnTo>
                  <a:lnTo>
                    <a:pt x="694" y="1050"/>
                  </a:lnTo>
                  <a:lnTo>
                    <a:pt x="694" y="942"/>
                  </a:lnTo>
                  <a:lnTo>
                    <a:pt x="693" y="845"/>
                  </a:lnTo>
                  <a:lnTo>
                    <a:pt x="693" y="757"/>
                  </a:lnTo>
                  <a:lnTo>
                    <a:pt x="693" y="686"/>
                  </a:lnTo>
                  <a:lnTo>
                    <a:pt x="692" y="632"/>
                  </a:lnTo>
                  <a:lnTo>
                    <a:pt x="691" y="601"/>
                  </a:lnTo>
                  <a:lnTo>
                    <a:pt x="1137" y="601"/>
                  </a:lnTo>
                  <a:lnTo>
                    <a:pt x="1137" y="801"/>
                  </a:lnTo>
                  <a:lnTo>
                    <a:pt x="1140" y="793"/>
                  </a:lnTo>
                  <a:lnTo>
                    <a:pt x="1143" y="783"/>
                  </a:lnTo>
                  <a:lnTo>
                    <a:pt x="1148" y="775"/>
                  </a:lnTo>
                  <a:lnTo>
                    <a:pt x="1153" y="766"/>
                  </a:lnTo>
                  <a:lnTo>
                    <a:pt x="1164" y="749"/>
                  </a:lnTo>
                  <a:lnTo>
                    <a:pt x="1179" y="730"/>
                  </a:lnTo>
                  <a:lnTo>
                    <a:pt x="1195" y="712"/>
                  </a:lnTo>
                  <a:lnTo>
                    <a:pt x="1214" y="695"/>
                  </a:lnTo>
                  <a:lnTo>
                    <a:pt x="1236" y="678"/>
                  </a:lnTo>
                  <a:lnTo>
                    <a:pt x="1260" y="661"/>
                  </a:lnTo>
                  <a:lnTo>
                    <a:pt x="1274" y="654"/>
                  </a:lnTo>
                  <a:lnTo>
                    <a:pt x="1287" y="647"/>
                  </a:lnTo>
                  <a:lnTo>
                    <a:pt x="1301" y="639"/>
                  </a:lnTo>
                  <a:lnTo>
                    <a:pt x="1315" y="632"/>
                  </a:lnTo>
                  <a:lnTo>
                    <a:pt x="1331" y="626"/>
                  </a:lnTo>
                  <a:lnTo>
                    <a:pt x="1346" y="620"/>
                  </a:lnTo>
                  <a:lnTo>
                    <a:pt x="1363" y="614"/>
                  </a:lnTo>
                  <a:lnTo>
                    <a:pt x="1380" y="609"/>
                  </a:lnTo>
                  <a:lnTo>
                    <a:pt x="1397" y="604"/>
                  </a:lnTo>
                  <a:lnTo>
                    <a:pt x="1415" y="601"/>
                  </a:lnTo>
                  <a:lnTo>
                    <a:pt x="1434" y="597"/>
                  </a:lnTo>
                  <a:lnTo>
                    <a:pt x="1453" y="594"/>
                  </a:lnTo>
                  <a:lnTo>
                    <a:pt x="1472" y="592"/>
                  </a:lnTo>
                  <a:lnTo>
                    <a:pt x="1492" y="590"/>
                  </a:lnTo>
                  <a:lnTo>
                    <a:pt x="1513" y="588"/>
                  </a:lnTo>
                  <a:lnTo>
                    <a:pt x="1534" y="588"/>
                  </a:lnTo>
                  <a:lnTo>
                    <a:pt x="1561" y="588"/>
                  </a:lnTo>
                  <a:lnTo>
                    <a:pt x="1587" y="591"/>
                  </a:lnTo>
                  <a:lnTo>
                    <a:pt x="1612" y="594"/>
                  </a:lnTo>
                  <a:lnTo>
                    <a:pt x="1637" y="597"/>
                  </a:lnTo>
                  <a:lnTo>
                    <a:pt x="1662" y="602"/>
                  </a:lnTo>
                  <a:lnTo>
                    <a:pt x="1686" y="608"/>
                  </a:lnTo>
                  <a:lnTo>
                    <a:pt x="1710" y="614"/>
                  </a:lnTo>
                  <a:lnTo>
                    <a:pt x="1732" y="623"/>
                  </a:lnTo>
                  <a:lnTo>
                    <a:pt x="1754" y="632"/>
                  </a:lnTo>
                  <a:lnTo>
                    <a:pt x="1776" y="643"/>
                  </a:lnTo>
                  <a:lnTo>
                    <a:pt x="1797" y="654"/>
                  </a:lnTo>
                  <a:lnTo>
                    <a:pt x="1818" y="668"/>
                  </a:lnTo>
                  <a:lnTo>
                    <a:pt x="1838" y="681"/>
                  </a:lnTo>
                  <a:lnTo>
                    <a:pt x="1856" y="696"/>
                  </a:lnTo>
                  <a:lnTo>
                    <a:pt x="1875" y="712"/>
                  </a:lnTo>
                  <a:lnTo>
                    <a:pt x="1893" y="729"/>
                  </a:lnTo>
                  <a:lnTo>
                    <a:pt x="1908" y="748"/>
                  </a:lnTo>
                  <a:lnTo>
                    <a:pt x="1925" y="768"/>
                  </a:lnTo>
                  <a:lnTo>
                    <a:pt x="1940" y="788"/>
                  </a:lnTo>
                  <a:lnTo>
                    <a:pt x="1953" y="810"/>
                  </a:lnTo>
                  <a:lnTo>
                    <a:pt x="1967" y="833"/>
                  </a:lnTo>
                  <a:lnTo>
                    <a:pt x="1978" y="857"/>
                  </a:lnTo>
                  <a:lnTo>
                    <a:pt x="1989" y="882"/>
                  </a:lnTo>
                  <a:lnTo>
                    <a:pt x="1999" y="909"/>
                  </a:lnTo>
                  <a:lnTo>
                    <a:pt x="2008" y="937"/>
                  </a:lnTo>
                  <a:lnTo>
                    <a:pt x="2017" y="966"/>
                  </a:lnTo>
                  <a:lnTo>
                    <a:pt x="2023" y="997"/>
                  </a:lnTo>
                  <a:lnTo>
                    <a:pt x="2028" y="1028"/>
                  </a:lnTo>
                  <a:lnTo>
                    <a:pt x="2033" y="1060"/>
                  </a:lnTo>
                  <a:lnTo>
                    <a:pt x="2036" y="1094"/>
                  </a:lnTo>
                  <a:lnTo>
                    <a:pt x="2037" y="1129"/>
                  </a:lnTo>
                  <a:lnTo>
                    <a:pt x="2038" y="1165"/>
                  </a:lnTo>
                  <a:lnTo>
                    <a:pt x="2038" y="187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dirty="0">
                <a:solidFill>
                  <a:srgbClr val="4F4F4F"/>
                </a:solidFill>
              </a:endParaRPr>
            </a:p>
          </p:txBody>
        </p:sp>
        <p:sp>
          <p:nvSpPr>
            <p:cNvPr id="12" name="Freeform 9"/>
            <p:cNvSpPr>
              <a:spLocks/>
            </p:cNvSpPr>
            <p:nvPr userDrawn="1"/>
          </p:nvSpPr>
          <p:spPr bwMode="auto">
            <a:xfrm>
              <a:off x="6543675" y="3213100"/>
              <a:ext cx="431800" cy="431800"/>
            </a:xfrm>
            <a:custGeom>
              <a:avLst/>
              <a:gdLst>
                <a:gd name="T0" fmla="*/ 2248 w 4078"/>
                <a:gd name="T1" fmla="*/ 4070 h 4080"/>
                <a:gd name="T2" fmla="*/ 2548 w 4078"/>
                <a:gd name="T3" fmla="*/ 4015 h 4080"/>
                <a:gd name="T4" fmla="*/ 2832 w 4078"/>
                <a:gd name="T5" fmla="*/ 3920 h 4080"/>
                <a:gd name="T6" fmla="*/ 3097 w 4078"/>
                <a:gd name="T7" fmla="*/ 3784 h 4080"/>
                <a:gd name="T8" fmla="*/ 3336 w 4078"/>
                <a:gd name="T9" fmla="*/ 3615 h 4080"/>
                <a:gd name="T10" fmla="*/ 3548 w 4078"/>
                <a:gd name="T11" fmla="*/ 3412 h 4080"/>
                <a:gd name="T12" fmla="*/ 3729 w 4078"/>
                <a:gd name="T13" fmla="*/ 3181 h 4080"/>
                <a:gd name="T14" fmla="*/ 3877 w 4078"/>
                <a:gd name="T15" fmla="*/ 2924 h 4080"/>
                <a:gd name="T16" fmla="*/ 3986 w 4078"/>
                <a:gd name="T17" fmla="*/ 2646 h 4080"/>
                <a:gd name="T18" fmla="*/ 4054 w 4078"/>
                <a:gd name="T19" fmla="*/ 2351 h 4080"/>
                <a:gd name="T20" fmla="*/ 4078 w 4078"/>
                <a:gd name="T21" fmla="*/ 2039 h 4080"/>
                <a:gd name="T22" fmla="*/ 4054 w 4078"/>
                <a:gd name="T23" fmla="*/ 1729 h 4080"/>
                <a:gd name="T24" fmla="*/ 3986 w 4078"/>
                <a:gd name="T25" fmla="*/ 1434 h 4080"/>
                <a:gd name="T26" fmla="*/ 3877 w 4078"/>
                <a:gd name="T27" fmla="*/ 1156 h 4080"/>
                <a:gd name="T28" fmla="*/ 3729 w 4078"/>
                <a:gd name="T29" fmla="*/ 899 h 4080"/>
                <a:gd name="T30" fmla="*/ 3548 w 4078"/>
                <a:gd name="T31" fmla="*/ 668 h 4080"/>
                <a:gd name="T32" fmla="*/ 3336 w 4078"/>
                <a:gd name="T33" fmla="*/ 465 h 4080"/>
                <a:gd name="T34" fmla="*/ 3097 w 4078"/>
                <a:gd name="T35" fmla="*/ 296 h 4080"/>
                <a:gd name="T36" fmla="*/ 2832 w 4078"/>
                <a:gd name="T37" fmla="*/ 160 h 4080"/>
                <a:gd name="T38" fmla="*/ 2548 w 4078"/>
                <a:gd name="T39" fmla="*/ 65 h 4080"/>
                <a:gd name="T40" fmla="*/ 2248 w 4078"/>
                <a:gd name="T41" fmla="*/ 10 h 4080"/>
                <a:gd name="T42" fmla="*/ 1934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8 h 4080"/>
                <a:gd name="T58" fmla="*/ 124 w 4078"/>
                <a:gd name="T59" fmla="*/ 1339 h 4080"/>
                <a:gd name="T60" fmla="*/ 41 w 4078"/>
                <a:gd name="T61" fmla="*/ 1629 h 4080"/>
                <a:gd name="T62" fmla="*/ 3 w 4078"/>
                <a:gd name="T63" fmla="*/ 1935 h 4080"/>
                <a:gd name="T64" fmla="*/ 10 w 4078"/>
                <a:gd name="T65" fmla="*/ 2249 h 4080"/>
                <a:gd name="T66" fmla="*/ 64 w 4078"/>
                <a:gd name="T67" fmla="*/ 2550 h 4080"/>
                <a:gd name="T68" fmla="*/ 160 w 4078"/>
                <a:gd name="T69" fmla="*/ 2834 h 4080"/>
                <a:gd name="T70" fmla="*/ 295 w 4078"/>
                <a:gd name="T71" fmla="*/ 3098 h 4080"/>
                <a:gd name="T72" fmla="*/ 466 w 4078"/>
                <a:gd name="T73" fmla="*/ 3338 h 4080"/>
                <a:gd name="T74" fmla="*/ 668 w 4078"/>
                <a:gd name="T75" fmla="*/ 3550 h 4080"/>
                <a:gd name="T76" fmla="*/ 899 w 4078"/>
                <a:gd name="T77" fmla="*/ 3731 h 4080"/>
                <a:gd name="T78" fmla="*/ 1155 w 4078"/>
                <a:gd name="T79" fmla="*/ 3879 h 4080"/>
                <a:gd name="T80" fmla="*/ 1433 w 4078"/>
                <a:gd name="T81" fmla="*/ 3988 h 4080"/>
                <a:gd name="T82" fmla="*/ 1728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3" y="4077"/>
                  </a:lnTo>
                  <a:lnTo>
                    <a:pt x="2248" y="4070"/>
                  </a:lnTo>
                  <a:lnTo>
                    <a:pt x="2350" y="4056"/>
                  </a:lnTo>
                  <a:lnTo>
                    <a:pt x="2449" y="4038"/>
                  </a:lnTo>
                  <a:lnTo>
                    <a:pt x="2548" y="4015"/>
                  </a:lnTo>
                  <a:lnTo>
                    <a:pt x="2645" y="3988"/>
                  </a:lnTo>
                  <a:lnTo>
                    <a:pt x="2740" y="3956"/>
                  </a:lnTo>
                  <a:lnTo>
                    <a:pt x="2832" y="3920"/>
                  </a:lnTo>
                  <a:lnTo>
                    <a:pt x="2923" y="3879"/>
                  </a:lnTo>
                  <a:lnTo>
                    <a:pt x="3011" y="3834"/>
                  </a:lnTo>
                  <a:lnTo>
                    <a:pt x="3097" y="3784"/>
                  </a:lnTo>
                  <a:lnTo>
                    <a:pt x="3179" y="3731"/>
                  </a:lnTo>
                  <a:lnTo>
                    <a:pt x="3259" y="3675"/>
                  </a:lnTo>
                  <a:lnTo>
                    <a:pt x="3336" y="3615"/>
                  </a:lnTo>
                  <a:lnTo>
                    <a:pt x="3410" y="3550"/>
                  </a:lnTo>
                  <a:lnTo>
                    <a:pt x="3481" y="3482"/>
                  </a:lnTo>
                  <a:lnTo>
                    <a:pt x="3548" y="3412"/>
                  </a:lnTo>
                  <a:lnTo>
                    <a:pt x="3613" y="3338"/>
                  </a:lnTo>
                  <a:lnTo>
                    <a:pt x="3673" y="3261"/>
                  </a:lnTo>
                  <a:lnTo>
                    <a:pt x="3729" y="3181"/>
                  </a:lnTo>
                  <a:lnTo>
                    <a:pt x="3782" y="3098"/>
                  </a:lnTo>
                  <a:lnTo>
                    <a:pt x="3832" y="3013"/>
                  </a:lnTo>
                  <a:lnTo>
                    <a:pt x="3877" y="2924"/>
                  </a:lnTo>
                  <a:lnTo>
                    <a:pt x="3918" y="2834"/>
                  </a:lnTo>
                  <a:lnTo>
                    <a:pt x="3954" y="2741"/>
                  </a:lnTo>
                  <a:lnTo>
                    <a:pt x="3986" y="2646"/>
                  </a:lnTo>
                  <a:lnTo>
                    <a:pt x="4013" y="2550"/>
                  </a:lnTo>
                  <a:lnTo>
                    <a:pt x="4036" y="2451"/>
                  </a:lnTo>
                  <a:lnTo>
                    <a:pt x="4054" y="2351"/>
                  </a:lnTo>
                  <a:lnTo>
                    <a:pt x="4068" y="2249"/>
                  </a:lnTo>
                  <a:lnTo>
                    <a:pt x="4075" y="2145"/>
                  </a:lnTo>
                  <a:lnTo>
                    <a:pt x="4078" y="2039"/>
                  </a:lnTo>
                  <a:lnTo>
                    <a:pt x="4075" y="1935"/>
                  </a:lnTo>
                  <a:lnTo>
                    <a:pt x="4068" y="1831"/>
                  </a:lnTo>
                  <a:lnTo>
                    <a:pt x="4054" y="1729"/>
                  </a:lnTo>
                  <a:lnTo>
                    <a:pt x="4036" y="1629"/>
                  </a:lnTo>
                  <a:lnTo>
                    <a:pt x="4013" y="1530"/>
                  </a:lnTo>
                  <a:lnTo>
                    <a:pt x="3986" y="1434"/>
                  </a:lnTo>
                  <a:lnTo>
                    <a:pt x="3954" y="1339"/>
                  </a:lnTo>
                  <a:lnTo>
                    <a:pt x="3918" y="1246"/>
                  </a:lnTo>
                  <a:lnTo>
                    <a:pt x="3877" y="1156"/>
                  </a:lnTo>
                  <a:lnTo>
                    <a:pt x="3832" y="1068"/>
                  </a:lnTo>
                  <a:lnTo>
                    <a:pt x="3782" y="982"/>
                  </a:lnTo>
                  <a:lnTo>
                    <a:pt x="3729" y="899"/>
                  </a:lnTo>
                  <a:lnTo>
                    <a:pt x="3673" y="819"/>
                  </a:lnTo>
                  <a:lnTo>
                    <a:pt x="3613" y="742"/>
                  </a:lnTo>
                  <a:lnTo>
                    <a:pt x="3548" y="668"/>
                  </a:lnTo>
                  <a:lnTo>
                    <a:pt x="3481" y="598"/>
                  </a:lnTo>
                  <a:lnTo>
                    <a:pt x="3410" y="530"/>
                  </a:lnTo>
                  <a:lnTo>
                    <a:pt x="3336" y="465"/>
                  </a:lnTo>
                  <a:lnTo>
                    <a:pt x="3259" y="405"/>
                  </a:lnTo>
                  <a:lnTo>
                    <a:pt x="3179" y="349"/>
                  </a:lnTo>
                  <a:lnTo>
                    <a:pt x="3097" y="296"/>
                  </a:lnTo>
                  <a:lnTo>
                    <a:pt x="3011" y="247"/>
                  </a:lnTo>
                  <a:lnTo>
                    <a:pt x="2923" y="201"/>
                  </a:lnTo>
                  <a:lnTo>
                    <a:pt x="2832" y="160"/>
                  </a:lnTo>
                  <a:lnTo>
                    <a:pt x="2740" y="124"/>
                  </a:lnTo>
                  <a:lnTo>
                    <a:pt x="2645" y="92"/>
                  </a:lnTo>
                  <a:lnTo>
                    <a:pt x="2548" y="65"/>
                  </a:lnTo>
                  <a:lnTo>
                    <a:pt x="2449" y="42"/>
                  </a:lnTo>
                  <a:lnTo>
                    <a:pt x="2350" y="24"/>
                  </a:lnTo>
                  <a:lnTo>
                    <a:pt x="2248" y="10"/>
                  </a:lnTo>
                  <a:lnTo>
                    <a:pt x="2143" y="3"/>
                  </a:lnTo>
                  <a:lnTo>
                    <a:pt x="2039" y="0"/>
                  </a:lnTo>
                  <a:lnTo>
                    <a:pt x="1934" y="3"/>
                  </a:lnTo>
                  <a:lnTo>
                    <a:pt x="1830" y="10"/>
                  </a:lnTo>
                  <a:lnTo>
                    <a:pt x="1728" y="24"/>
                  </a:lnTo>
                  <a:lnTo>
                    <a:pt x="1628" y="42"/>
                  </a:lnTo>
                  <a:lnTo>
                    <a:pt x="1530" y="65"/>
                  </a:lnTo>
                  <a:lnTo>
                    <a:pt x="1433" y="92"/>
                  </a:lnTo>
                  <a:lnTo>
                    <a:pt x="1338" y="124"/>
                  </a:lnTo>
                  <a:lnTo>
                    <a:pt x="1245" y="160"/>
                  </a:lnTo>
                  <a:lnTo>
                    <a:pt x="1155" y="201"/>
                  </a:lnTo>
                  <a:lnTo>
                    <a:pt x="1067" y="247"/>
                  </a:lnTo>
                  <a:lnTo>
                    <a:pt x="982" y="296"/>
                  </a:lnTo>
                  <a:lnTo>
                    <a:pt x="899" y="349"/>
                  </a:lnTo>
                  <a:lnTo>
                    <a:pt x="819" y="405"/>
                  </a:lnTo>
                  <a:lnTo>
                    <a:pt x="742" y="465"/>
                  </a:lnTo>
                  <a:lnTo>
                    <a:pt x="668" y="530"/>
                  </a:lnTo>
                  <a:lnTo>
                    <a:pt x="597" y="598"/>
                  </a:lnTo>
                  <a:lnTo>
                    <a:pt x="529" y="668"/>
                  </a:lnTo>
                  <a:lnTo>
                    <a:pt x="466" y="742"/>
                  </a:lnTo>
                  <a:lnTo>
                    <a:pt x="405" y="819"/>
                  </a:lnTo>
                  <a:lnTo>
                    <a:pt x="348" y="899"/>
                  </a:lnTo>
                  <a:lnTo>
                    <a:pt x="295" y="982"/>
                  </a:lnTo>
                  <a:lnTo>
                    <a:pt x="246" y="1068"/>
                  </a:lnTo>
                  <a:lnTo>
                    <a:pt x="201" y="1156"/>
                  </a:lnTo>
                  <a:lnTo>
                    <a:pt x="160" y="1246"/>
                  </a:lnTo>
                  <a:lnTo>
                    <a:pt x="124" y="1339"/>
                  </a:lnTo>
                  <a:lnTo>
                    <a:pt x="91" y="1434"/>
                  </a:lnTo>
                  <a:lnTo>
                    <a:pt x="64" y="1530"/>
                  </a:lnTo>
                  <a:lnTo>
                    <a:pt x="41" y="1629"/>
                  </a:lnTo>
                  <a:lnTo>
                    <a:pt x="24" y="1729"/>
                  </a:lnTo>
                  <a:lnTo>
                    <a:pt x="10" y="1831"/>
                  </a:lnTo>
                  <a:lnTo>
                    <a:pt x="3" y="1935"/>
                  </a:lnTo>
                  <a:lnTo>
                    <a:pt x="0" y="2039"/>
                  </a:lnTo>
                  <a:lnTo>
                    <a:pt x="3" y="2145"/>
                  </a:lnTo>
                  <a:lnTo>
                    <a:pt x="10" y="2249"/>
                  </a:lnTo>
                  <a:lnTo>
                    <a:pt x="24" y="2351"/>
                  </a:lnTo>
                  <a:lnTo>
                    <a:pt x="41" y="2451"/>
                  </a:lnTo>
                  <a:lnTo>
                    <a:pt x="64" y="2550"/>
                  </a:lnTo>
                  <a:lnTo>
                    <a:pt x="91" y="2646"/>
                  </a:lnTo>
                  <a:lnTo>
                    <a:pt x="124" y="2741"/>
                  </a:lnTo>
                  <a:lnTo>
                    <a:pt x="160" y="2834"/>
                  </a:lnTo>
                  <a:lnTo>
                    <a:pt x="201" y="2924"/>
                  </a:lnTo>
                  <a:lnTo>
                    <a:pt x="246" y="3013"/>
                  </a:lnTo>
                  <a:lnTo>
                    <a:pt x="295" y="3098"/>
                  </a:lnTo>
                  <a:lnTo>
                    <a:pt x="348" y="3181"/>
                  </a:lnTo>
                  <a:lnTo>
                    <a:pt x="405" y="3261"/>
                  </a:lnTo>
                  <a:lnTo>
                    <a:pt x="466" y="3338"/>
                  </a:lnTo>
                  <a:lnTo>
                    <a:pt x="529" y="3412"/>
                  </a:lnTo>
                  <a:lnTo>
                    <a:pt x="597" y="3482"/>
                  </a:lnTo>
                  <a:lnTo>
                    <a:pt x="668" y="3550"/>
                  </a:lnTo>
                  <a:lnTo>
                    <a:pt x="742" y="3615"/>
                  </a:lnTo>
                  <a:lnTo>
                    <a:pt x="819" y="3675"/>
                  </a:lnTo>
                  <a:lnTo>
                    <a:pt x="899" y="3731"/>
                  </a:lnTo>
                  <a:lnTo>
                    <a:pt x="982" y="3784"/>
                  </a:lnTo>
                  <a:lnTo>
                    <a:pt x="1067" y="3834"/>
                  </a:lnTo>
                  <a:lnTo>
                    <a:pt x="1155" y="3879"/>
                  </a:lnTo>
                  <a:lnTo>
                    <a:pt x="1245" y="3920"/>
                  </a:lnTo>
                  <a:lnTo>
                    <a:pt x="1338" y="3956"/>
                  </a:lnTo>
                  <a:lnTo>
                    <a:pt x="1433" y="3988"/>
                  </a:lnTo>
                  <a:lnTo>
                    <a:pt x="1530" y="4015"/>
                  </a:lnTo>
                  <a:lnTo>
                    <a:pt x="1628" y="4038"/>
                  </a:lnTo>
                  <a:lnTo>
                    <a:pt x="1728" y="4056"/>
                  </a:lnTo>
                  <a:lnTo>
                    <a:pt x="1830" y="4070"/>
                  </a:lnTo>
                  <a:lnTo>
                    <a:pt x="1934" y="4077"/>
                  </a:lnTo>
                  <a:lnTo>
                    <a:pt x="2039" y="408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dirty="0">
                <a:solidFill>
                  <a:srgbClr val="4F4F4F"/>
                </a:solidFill>
              </a:endParaRPr>
            </a:p>
          </p:txBody>
        </p:sp>
        <p:sp>
          <p:nvSpPr>
            <p:cNvPr id="13" name="Freeform 10"/>
            <p:cNvSpPr>
              <a:spLocks/>
            </p:cNvSpPr>
            <p:nvPr userDrawn="1"/>
          </p:nvSpPr>
          <p:spPr bwMode="auto">
            <a:xfrm>
              <a:off x="6707188" y="3321050"/>
              <a:ext cx="104775" cy="215900"/>
            </a:xfrm>
            <a:custGeom>
              <a:avLst/>
              <a:gdLst>
                <a:gd name="T0" fmla="*/ 210 w 984"/>
                <a:gd name="T1" fmla="*/ 675 h 2040"/>
                <a:gd name="T2" fmla="*/ 211 w 984"/>
                <a:gd name="T3" fmla="*/ 433 h 2040"/>
                <a:gd name="T4" fmla="*/ 214 w 984"/>
                <a:gd name="T5" fmla="*/ 374 h 2040"/>
                <a:gd name="T6" fmla="*/ 218 w 984"/>
                <a:gd name="T7" fmla="*/ 331 h 2040"/>
                <a:gd name="T8" fmla="*/ 224 w 984"/>
                <a:gd name="T9" fmla="*/ 289 h 2040"/>
                <a:gd name="T10" fmla="*/ 234 w 984"/>
                <a:gd name="T11" fmla="*/ 247 h 2040"/>
                <a:gd name="T12" fmla="*/ 248 w 984"/>
                <a:gd name="T13" fmla="*/ 207 h 2040"/>
                <a:gd name="T14" fmla="*/ 268 w 984"/>
                <a:gd name="T15" fmla="*/ 170 h 2040"/>
                <a:gd name="T16" fmla="*/ 292 w 984"/>
                <a:gd name="T17" fmla="*/ 137 h 2040"/>
                <a:gd name="T18" fmla="*/ 321 w 984"/>
                <a:gd name="T19" fmla="*/ 105 h 2040"/>
                <a:gd name="T20" fmla="*/ 352 w 984"/>
                <a:gd name="T21" fmla="*/ 77 h 2040"/>
                <a:gd name="T22" fmla="*/ 388 w 984"/>
                <a:gd name="T23" fmla="*/ 53 h 2040"/>
                <a:gd name="T24" fmla="*/ 428 w 984"/>
                <a:gd name="T25" fmla="*/ 33 h 2040"/>
                <a:gd name="T26" fmla="*/ 472 w 984"/>
                <a:gd name="T27" fmla="*/ 17 h 2040"/>
                <a:gd name="T28" fmla="*/ 522 w 984"/>
                <a:gd name="T29" fmla="*/ 7 h 2040"/>
                <a:gd name="T30" fmla="*/ 576 w 984"/>
                <a:gd name="T31" fmla="*/ 0 h 2040"/>
                <a:gd name="T32" fmla="*/ 654 w 984"/>
                <a:gd name="T33" fmla="*/ 0 h 2040"/>
                <a:gd name="T34" fmla="*/ 740 w 984"/>
                <a:gd name="T35" fmla="*/ 3 h 2040"/>
                <a:gd name="T36" fmla="*/ 812 w 984"/>
                <a:gd name="T37" fmla="*/ 9 h 2040"/>
                <a:gd name="T38" fmla="*/ 870 w 984"/>
                <a:gd name="T39" fmla="*/ 16 h 2040"/>
                <a:gd name="T40" fmla="*/ 935 w 984"/>
                <a:gd name="T41" fmla="*/ 26 h 2040"/>
                <a:gd name="T42" fmla="*/ 978 w 984"/>
                <a:gd name="T43" fmla="*/ 37 h 2040"/>
                <a:gd name="T44" fmla="*/ 932 w 984"/>
                <a:gd name="T45" fmla="*/ 350 h 2040"/>
                <a:gd name="T46" fmla="*/ 916 w 984"/>
                <a:gd name="T47" fmla="*/ 346 h 2040"/>
                <a:gd name="T48" fmla="*/ 877 w 984"/>
                <a:gd name="T49" fmla="*/ 338 h 2040"/>
                <a:gd name="T50" fmla="*/ 822 w 984"/>
                <a:gd name="T51" fmla="*/ 329 h 2040"/>
                <a:gd name="T52" fmla="*/ 761 w 984"/>
                <a:gd name="T53" fmla="*/ 325 h 2040"/>
                <a:gd name="T54" fmla="*/ 731 w 984"/>
                <a:gd name="T55" fmla="*/ 326 h 2040"/>
                <a:gd name="T56" fmla="*/ 703 w 984"/>
                <a:gd name="T57" fmla="*/ 331 h 2040"/>
                <a:gd name="T58" fmla="*/ 677 w 984"/>
                <a:gd name="T59" fmla="*/ 339 h 2040"/>
                <a:gd name="T60" fmla="*/ 653 w 984"/>
                <a:gd name="T61" fmla="*/ 350 h 2040"/>
                <a:gd name="T62" fmla="*/ 634 w 984"/>
                <a:gd name="T63" fmla="*/ 365 h 2040"/>
                <a:gd name="T64" fmla="*/ 618 w 984"/>
                <a:gd name="T65" fmla="*/ 384 h 2040"/>
                <a:gd name="T66" fmla="*/ 609 w 984"/>
                <a:gd name="T67" fmla="*/ 408 h 2040"/>
                <a:gd name="T68" fmla="*/ 606 w 984"/>
                <a:gd name="T69" fmla="*/ 436 h 2040"/>
                <a:gd name="T70" fmla="*/ 942 w 984"/>
                <a:gd name="T71" fmla="*/ 675 h 2040"/>
                <a:gd name="T72" fmla="*/ 606 w 984"/>
                <a:gd name="T73" fmla="*/ 980 h 2040"/>
                <a:gd name="T74" fmla="*/ 210 w 984"/>
                <a:gd name="T75" fmla="*/ 2040 h 2040"/>
                <a:gd name="T76" fmla="*/ 0 w 984"/>
                <a:gd name="T77" fmla="*/ 980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4" h="2040">
                  <a:moveTo>
                    <a:pt x="0" y="675"/>
                  </a:moveTo>
                  <a:lnTo>
                    <a:pt x="210" y="675"/>
                  </a:lnTo>
                  <a:lnTo>
                    <a:pt x="210" y="470"/>
                  </a:lnTo>
                  <a:lnTo>
                    <a:pt x="211" y="433"/>
                  </a:lnTo>
                  <a:lnTo>
                    <a:pt x="212" y="394"/>
                  </a:lnTo>
                  <a:lnTo>
                    <a:pt x="214" y="374"/>
                  </a:lnTo>
                  <a:lnTo>
                    <a:pt x="215" y="352"/>
                  </a:lnTo>
                  <a:lnTo>
                    <a:pt x="218" y="331"/>
                  </a:lnTo>
                  <a:lnTo>
                    <a:pt x="220" y="311"/>
                  </a:lnTo>
                  <a:lnTo>
                    <a:pt x="224" y="289"/>
                  </a:lnTo>
                  <a:lnTo>
                    <a:pt x="228" y="268"/>
                  </a:lnTo>
                  <a:lnTo>
                    <a:pt x="234" y="247"/>
                  </a:lnTo>
                  <a:lnTo>
                    <a:pt x="241" y="226"/>
                  </a:lnTo>
                  <a:lnTo>
                    <a:pt x="248" y="207"/>
                  </a:lnTo>
                  <a:lnTo>
                    <a:pt x="257" y="188"/>
                  </a:lnTo>
                  <a:lnTo>
                    <a:pt x="268" y="170"/>
                  </a:lnTo>
                  <a:lnTo>
                    <a:pt x="279" y="153"/>
                  </a:lnTo>
                  <a:lnTo>
                    <a:pt x="292" y="137"/>
                  </a:lnTo>
                  <a:lnTo>
                    <a:pt x="306" y="121"/>
                  </a:lnTo>
                  <a:lnTo>
                    <a:pt x="321" y="105"/>
                  </a:lnTo>
                  <a:lnTo>
                    <a:pt x="336" y="91"/>
                  </a:lnTo>
                  <a:lnTo>
                    <a:pt x="352" y="77"/>
                  </a:lnTo>
                  <a:lnTo>
                    <a:pt x="370" y="65"/>
                  </a:lnTo>
                  <a:lnTo>
                    <a:pt x="388" y="53"/>
                  </a:lnTo>
                  <a:lnTo>
                    <a:pt x="407" y="43"/>
                  </a:lnTo>
                  <a:lnTo>
                    <a:pt x="428" y="33"/>
                  </a:lnTo>
                  <a:lnTo>
                    <a:pt x="449" y="24"/>
                  </a:lnTo>
                  <a:lnTo>
                    <a:pt x="472" y="17"/>
                  </a:lnTo>
                  <a:lnTo>
                    <a:pt x="496" y="11"/>
                  </a:lnTo>
                  <a:lnTo>
                    <a:pt x="522" y="7"/>
                  </a:lnTo>
                  <a:lnTo>
                    <a:pt x="548" y="2"/>
                  </a:lnTo>
                  <a:lnTo>
                    <a:pt x="576" y="0"/>
                  </a:lnTo>
                  <a:lnTo>
                    <a:pt x="606" y="0"/>
                  </a:lnTo>
                  <a:lnTo>
                    <a:pt x="654" y="0"/>
                  </a:lnTo>
                  <a:lnTo>
                    <a:pt x="698" y="1"/>
                  </a:lnTo>
                  <a:lnTo>
                    <a:pt x="740" y="3"/>
                  </a:lnTo>
                  <a:lnTo>
                    <a:pt x="778" y="5"/>
                  </a:lnTo>
                  <a:lnTo>
                    <a:pt x="812" y="9"/>
                  </a:lnTo>
                  <a:lnTo>
                    <a:pt x="842" y="12"/>
                  </a:lnTo>
                  <a:lnTo>
                    <a:pt x="870" y="16"/>
                  </a:lnTo>
                  <a:lnTo>
                    <a:pt x="895" y="19"/>
                  </a:lnTo>
                  <a:lnTo>
                    <a:pt x="935" y="26"/>
                  </a:lnTo>
                  <a:lnTo>
                    <a:pt x="963" y="31"/>
                  </a:lnTo>
                  <a:lnTo>
                    <a:pt x="978" y="37"/>
                  </a:lnTo>
                  <a:lnTo>
                    <a:pt x="984" y="38"/>
                  </a:lnTo>
                  <a:lnTo>
                    <a:pt x="932" y="350"/>
                  </a:lnTo>
                  <a:lnTo>
                    <a:pt x="927" y="349"/>
                  </a:lnTo>
                  <a:lnTo>
                    <a:pt x="916" y="346"/>
                  </a:lnTo>
                  <a:lnTo>
                    <a:pt x="899" y="343"/>
                  </a:lnTo>
                  <a:lnTo>
                    <a:pt x="877" y="338"/>
                  </a:lnTo>
                  <a:lnTo>
                    <a:pt x="851" y="333"/>
                  </a:lnTo>
                  <a:lnTo>
                    <a:pt x="822" y="329"/>
                  </a:lnTo>
                  <a:lnTo>
                    <a:pt x="792" y="326"/>
                  </a:lnTo>
                  <a:lnTo>
                    <a:pt x="761" y="325"/>
                  </a:lnTo>
                  <a:lnTo>
                    <a:pt x="746" y="325"/>
                  </a:lnTo>
                  <a:lnTo>
                    <a:pt x="731" y="326"/>
                  </a:lnTo>
                  <a:lnTo>
                    <a:pt x="716" y="328"/>
                  </a:lnTo>
                  <a:lnTo>
                    <a:pt x="703" y="331"/>
                  </a:lnTo>
                  <a:lnTo>
                    <a:pt x="689" y="334"/>
                  </a:lnTo>
                  <a:lnTo>
                    <a:pt x="677" y="339"/>
                  </a:lnTo>
                  <a:lnTo>
                    <a:pt x="664" y="344"/>
                  </a:lnTo>
                  <a:lnTo>
                    <a:pt x="653" y="350"/>
                  </a:lnTo>
                  <a:lnTo>
                    <a:pt x="642" y="357"/>
                  </a:lnTo>
                  <a:lnTo>
                    <a:pt x="634" y="365"/>
                  </a:lnTo>
                  <a:lnTo>
                    <a:pt x="626" y="374"/>
                  </a:lnTo>
                  <a:lnTo>
                    <a:pt x="618" y="384"/>
                  </a:lnTo>
                  <a:lnTo>
                    <a:pt x="613" y="396"/>
                  </a:lnTo>
                  <a:lnTo>
                    <a:pt x="609" y="408"/>
                  </a:lnTo>
                  <a:lnTo>
                    <a:pt x="607" y="422"/>
                  </a:lnTo>
                  <a:lnTo>
                    <a:pt x="606" y="436"/>
                  </a:lnTo>
                  <a:lnTo>
                    <a:pt x="606" y="675"/>
                  </a:lnTo>
                  <a:lnTo>
                    <a:pt x="942" y="675"/>
                  </a:lnTo>
                  <a:lnTo>
                    <a:pt x="919" y="980"/>
                  </a:lnTo>
                  <a:lnTo>
                    <a:pt x="606" y="980"/>
                  </a:lnTo>
                  <a:lnTo>
                    <a:pt x="606" y="2040"/>
                  </a:lnTo>
                  <a:lnTo>
                    <a:pt x="210" y="2040"/>
                  </a:lnTo>
                  <a:lnTo>
                    <a:pt x="210" y="980"/>
                  </a:lnTo>
                  <a:lnTo>
                    <a:pt x="0" y="980"/>
                  </a:lnTo>
                  <a:lnTo>
                    <a:pt x="0" y="675"/>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10"/>
              <a:endParaRPr lang="en-IN" dirty="0">
                <a:solidFill>
                  <a:srgbClr val="4F4F4F"/>
                </a:solidFill>
              </a:endParaRPr>
            </a:p>
          </p:txBody>
        </p:sp>
      </p:grpSp>
      <p:sp>
        <p:nvSpPr>
          <p:cNvPr id="17" name="Rectangle 16"/>
          <p:cNvSpPr/>
          <p:nvPr userDrawn="1"/>
        </p:nvSpPr>
        <p:spPr>
          <a:xfrm>
            <a:off x="375621" y="6489810"/>
            <a:ext cx="8125883" cy="276987"/>
          </a:xfrm>
          <a:prstGeom prst="rect">
            <a:avLst/>
          </a:prstGeom>
        </p:spPr>
        <p:txBody>
          <a:bodyPr lIns="91427" tIns="45714" rIns="91427" bIns="45714">
            <a:spAutoFit/>
          </a:bodyPr>
          <a:lstStyle/>
          <a:p>
            <a:pPr defTabSz="609410"/>
            <a:r>
              <a:rPr lang="en-US" sz="1200" dirty="0">
                <a:solidFill>
                  <a:srgbClr val="4F4F4F">
                    <a:lumMod val="75000"/>
                  </a:srgbClr>
                </a:solidFill>
              </a:rPr>
              <a:t>© 2016  YASH Technologies | www.yash.com | Confidential</a:t>
            </a:r>
            <a:endParaRPr lang="en-IN" sz="1200" dirty="0">
              <a:solidFill>
                <a:srgbClr val="4F4F4F">
                  <a:lumMod val="75000"/>
                </a:srgbClr>
              </a:solidFill>
            </a:endParaRPr>
          </a:p>
        </p:txBody>
      </p:sp>
      <p:cxnSp>
        <p:nvCxnSpPr>
          <p:cNvPr id="54" name="Straight Connector 53"/>
          <p:cNvCxnSpPr/>
          <p:nvPr userDrawn="1"/>
        </p:nvCxnSpPr>
        <p:spPr>
          <a:xfrm>
            <a:off x="5391150" y="877890"/>
            <a:ext cx="0" cy="216376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57" name="Picture 3" descr="J:\yash-branding\logo\YASH-SM-logo\yash-tagline-SM-logo.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705261" y="664402"/>
            <a:ext cx="3781426" cy="259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9913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847" y="573202"/>
            <a:ext cx="10969624" cy="516932"/>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441" y="6356351"/>
            <a:ext cx="2844059" cy="365125"/>
          </a:xfrm>
          <a:prstGeom prst="rect">
            <a:avLst/>
          </a:prstGeom>
        </p:spPr>
        <p:txBody>
          <a:bodyPr/>
          <a:lstStyle/>
          <a:p>
            <a:pPr defTabSz="609410"/>
            <a:fld id="{7026C490-F7F7-4435-9597-75C8D1CB95B6}" type="datetimeFigureOut">
              <a:rPr lang="en-US" smtClean="0">
                <a:solidFill>
                  <a:srgbClr val="4F4F4F"/>
                </a:solidFill>
              </a:rPr>
              <a:pPr defTabSz="609410"/>
              <a:t>5/31/2020</a:t>
            </a:fld>
            <a:endParaRPr lang="en-US">
              <a:solidFill>
                <a:srgbClr val="4F4F4F"/>
              </a:solidFill>
            </a:endParaRPr>
          </a:p>
        </p:txBody>
      </p:sp>
      <p:sp>
        <p:nvSpPr>
          <p:cNvPr id="4" name="Footer Placeholder 3"/>
          <p:cNvSpPr>
            <a:spLocks noGrp="1"/>
          </p:cNvSpPr>
          <p:nvPr>
            <p:ph type="ftr" sz="quarter" idx="11"/>
          </p:nvPr>
        </p:nvSpPr>
        <p:spPr>
          <a:xfrm>
            <a:off x="4164515" y="6356351"/>
            <a:ext cx="3859795" cy="365125"/>
          </a:xfrm>
          <a:prstGeom prst="rect">
            <a:avLst/>
          </a:prstGeom>
        </p:spPr>
        <p:txBody>
          <a:bodyPr/>
          <a:lstStyle/>
          <a:p>
            <a:pPr defTabSz="609410"/>
            <a:endParaRPr lang="en-US">
              <a:solidFill>
                <a:srgbClr val="4F4F4F"/>
              </a:solidFill>
            </a:endParaRPr>
          </a:p>
        </p:txBody>
      </p:sp>
      <p:sp>
        <p:nvSpPr>
          <p:cNvPr id="5" name="Slide Number Placeholder 4"/>
          <p:cNvSpPr>
            <a:spLocks noGrp="1"/>
          </p:cNvSpPr>
          <p:nvPr>
            <p:ph type="sldNum" sz="quarter" idx="12"/>
          </p:nvPr>
        </p:nvSpPr>
        <p:spPr>
          <a:xfrm>
            <a:off x="8735325" y="6356351"/>
            <a:ext cx="2844059" cy="365125"/>
          </a:xfrm>
          <a:prstGeom prst="rect">
            <a:avLst/>
          </a:prstGeom>
        </p:spPr>
        <p:txBody>
          <a:bodyPr/>
          <a:lstStyle/>
          <a:p>
            <a:pPr defTabSz="609410"/>
            <a:fld id="{2B2FAF5C-C99A-4334-AE82-433C6C052917}" type="slidenum">
              <a:rPr lang="en-US" smtClean="0">
                <a:solidFill>
                  <a:srgbClr val="4F4F4F"/>
                </a:solidFill>
              </a:rPr>
              <a:pPr defTabSz="609410"/>
              <a:t>‹#›</a:t>
            </a:fld>
            <a:endParaRPr lang="en-US">
              <a:solidFill>
                <a:srgbClr val="4F4F4F"/>
              </a:solidFill>
            </a:endParaRPr>
          </a:p>
        </p:txBody>
      </p:sp>
    </p:spTree>
    <p:extLst>
      <p:ext uri="{BB962C8B-B14F-4D97-AF65-F5344CB8AC3E}">
        <p14:creationId xmlns:p14="http://schemas.microsoft.com/office/powerpoint/2010/main" val="42540644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 y="0"/>
            <a:ext cx="10969943" cy="487362"/>
          </a:xfrm>
          <a:prstGeom prst="rect">
            <a:avLst/>
          </a:prstGeom>
        </p:spPr>
        <p:txBody>
          <a:bodyPr/>
          <a:lstStyle>
            <a:lvl1pPr algn="l">
              <a:defRPr sz="2499" b="1">
                <a:solidFill>
                  <a:srgbClr val="49A549"/>
                </a:solidFill>
                <a:latin typeface="+mj-lt"/>
              </a:defRPr>
            </a:lvl1pPr>
          </a:lstStyle>
          <a:p>
            <a:r>
              <a:rPr lang="en-US" dirty="0"/>
              <a:t>HEADING</a:t>
            </a:r>
          </a:p>
        </p:txBody>
      </p:sp>
      <p:sp>
        <p:nvSpPr>
          <p:cNvPr id="10" name="Slide Number Placeholder 9"/>
          <p:cNvSpPr>
            <a:spLocks noGrp="1"/>
          </p:cNvSpPr>
          <p:nvPr>
            <p:ph type="sldNum" sz="quarter" idx="10"/>
          </p:nvPr>
        </p:nvSpPr>
        <p:spPr>
          <a:xfrm>
            <a:off x="5281824" y="6400800"/>
            <a:ext cx="609441" cy="457200"/>
          </a:xfrm>
          <a:prstGeom prst="rect">
            <a:avLst/>
          </a:prstGeom>
        </p:spPr>
        <p:txBody>
          <a:bodyPr/>
          <a:lstStyle>
            <a:lvl1pPr>
              <a:defRPr>
                <a:solidFill>
                  <a:srgbClr val="1C551C"/>
                </a:solidFill>
              </a:defRPr>
            </a:lvl1pPr>
          </a:lstStyle>
          <a:p>
            <a:pPr defTabSz="609410"/>
            <a:fld id="{0FE74F17-B9F2-4B4A-8D01-808786338607}" type="slidenum">
              <a:rPr lang="en-US" smtClean="0"/>
              <a:pPr defTabSz="609410"/>
              <a:t>‹#›</a:t>
            </a:fld>
            <a:endParaRPr lang="en-US" dirty="0"/>
          </a:p>
        </p:txBody>
      </p:sp>
    </p:spTree>
    <p:extLst>
      <p:ext uri="{BB962C8B-B14F-4D97-AF65-F5344CB8AC3E}">
        <p14:creationId xmlns:p14="http://schemas.microsoft.com/office/powerpoint/2010/main" val="10360673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366028" y="133777"/>
            <a:ext cx="11448246" cy="493459"/>
          </a:xfrm>
          <a:prstGeom prst="rect">
            <a:avLst/>
          </a:prstGeom>
        </p:spPr>
        <p:txBody>
          <a:bodyPr vert="horz" lIns="0" tIns="45718" rIns="45718" bIns="45718" rtlCol="0" anchor="ctr">
            <a:noAutofit/>
          </a:bodyPr>
          <a:lstStyle/>
          <a:p>
            <a:r>
              <a:rPr lang="en-US" dirty="0"/>
              <a:t>Click to edit Master title style</a:t>
            </a:r>
          </a:p>
        </p:txBody>
      </p:sp>
    </p:spTree>
    <p:extLst>
      <p:ext uri="{BB962C8B-B14F-4D97-AF65-F5344CB8AC3E}">
        <p14:creationId xmlns:p14="http://schemas.microsoft.com/office/powerpoint/2010/main" val="2798716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18" name="Rectangle 17"/>
          <p:cNvSpPr/>
          <p:nvPr userDrawn="1"/>
        </p:nvSpPr>
        <p:spPr>
          <a:xfrm>
            <a:off x="2223" y="1"/>
            <a:ext cx="12188951" cy="17852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6146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331839" y="863382"/>
            <a:ext cx="10969624" cy="4941888"/>
          </a:xfrm>
          <a:prstGeom prst="rect">
            <a:avLst/>
          </a:prstGeom>
        </p:spPr>
        <p:txBody>
          <a:bodyPr/>
          <a:lstStyle/>
          <a:p>
            <a:r>
              <a:rPr lang="en-US"/>
              <a:t>Click icon to add table</a:t>
            </a:r>
          </a:p>
        </p:txBody>
      </p:sp>
      <p:sp>
        <p:nvSpPr>
          <p:cNvPr id="5" name="Title Placeholder 2"/>
          <p:cNvSpPr>
            <a:spLocks noGrp="1"/>
          </p:cNvSpPr>
          <p:nvPr>
            <p:ph type="title"/>
          </p:nvPr>
        </p:nvSpPr>
        <p:spPr>
          <a:xfrm>
            <a:off x="711096" y="56270"/>
            <a:ext cx="10827186" cy="51693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492490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OC">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3075" y="736600"/>
            <a:ext cx="11250613" cy="4832350"/>
          </a:xfrm>
          <a:prstGeom prst="rect">
            <a:avLst/>
          </a:prstGeom>
        </p:spPr>
        <p:txBody>
          <a:bodyPr>
            <a:normAutofit/>
          </a:bodyPr>
          <a:lstStyle>
            <a:lvl1pPr marL="0" indent="0">
              <a:buNone/>
              <a:defRPr sz="1800">
                <a:solidFill>
                  <a:schemeClr val="tx1">
                    <a:lumMod val="50000"/>
                  </a:schemeClr>
                </a:solidFill>
              </a:defRPr>
            </a:lvl1pPr>
            <a:lvl2pPr marL="609447" indent="0">
              <a:buNone/>
              <a:defRPr/>
            </a:lvl2pPr>
            <a:lvl3pPr marL="1218895" indent="0">
              <a:buNone/>
              <a:defRPr/>
            </a:lvl3pPr>
            <a:lvl4pPr marL="1828343" indent="0">
              <a:buNone/>
              <a:defRPr/>
            </a:lvl4pPr>
            <a:lvl5pPr marL="2437790" indent="0">
              <a:buNone/>
              <a:defRPr/>
            </a:lvl5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231186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0"/>
          </p:nvPr>
        </p:nvSpPr>
        <p:spPr>
          <a:xfrm>
            <a:off x="568328" y="928688"/>
            <a:ext cx="10969624" cy="5008562"/>
          </a:xfrm>
          <a:prstGeom prst="rect">
            <a:avLst/>
          </a:prstGeom>
        </p:spPr>
        <p:txBody>
          <a:bodyPr/>
          <a:lstStyle>
            <a:lvl1pPr>
              <a:buClr>
                <a:srgbClr val="E23827"/>
              </a:buClr>
              <a:defRPr>
                <a:solidFill>
                  <a:schemeClr val="tx1">
                    <a:lumMod val="50000"/>
                  </a:schemeClr>
                </a:solidFill>
              </a:defRPr>
            </a:lvl1pPr>
            <a:lvl2pPr>
              <a:buClr>
                <a:srgbClr val="E23827"/>
              </a:buClr>
              <a:defRPr>
                <a:solidFill>
                  <a:schemeClr val="tx1">
                    <a:lumMod val="50000"/>
                  </a:schemeClr>
                </a:solidFill>
              </a:defRPr>
            </a:lvl2pPr>
            <a:lvl3pPr>
              <a:buClr>
                <a:srgbClr val="E23827"/>
              </a:buClr>
              <a:defRPr>
                <a:solidFill>
                  <a:schemeClr val="tx1">
                    <a:lumMod val="50000"/>
                  </a:schemeClr>
                </a:solidFill>
              </a:defRPr>
            </a:lvl3pPr>
            <a:lvl4pPr>
              <a:buClr>
                <a:srgbClr val="E23827"/>
              </a:buClr>
              <a:defRPr>
                <a:solidFill>
                  <a:schemeClr val="tx1">
                    <a:lumMod val="50000"/>
                  </a:schemeClr>
                </a:solidFill>
              </a:defRPr>
            </a:lvl4pPr>
            <a:lvl5pPr>
              <a:buClr>
                <a:srgbClr val="E23827"/>
              </a:buClr>
              <a:defRPr>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107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2304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hank You">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F1ECEA5-9020-4635-8FA7-489C30935791}"/>
              </a:ext>
            </a:extLst>
          </p:cNvPr>
          <p:cNvSpPr/>
          <p:nvPr userDrawn="1"/>
        </p:nvSpPr>
        <p:spPr>
          <a:xfrm>
            <a:off x="-1" y="4817913"/>
            <a:ext cx="12188823" cy="2040086"/>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2223" y="1"/>
            <a:ext cx="12188951" cy="17852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 Placeholder 34"/>
          <p:cNvSpPr>
            <a:spLocks noGrp="1"/>
          </p:cNvSpPr>
          <p:nvPr>
            <p:ph type="body" sz="quarter" idx="13" hasCustomPrompt="1"/>
          </p:nvPr>
        </p:nvSpPr>
        <p:spPr>
          <a:xfrm>
            <a:off x="5607051" y="1372339"/>
            <a:ext cx="5804008" cy="825836"/>
          </a:xfrm>
          <a:prstGeom prst="rect">
            <a:avLst/>
          </a:prstGeom>
        </p:spPr>
        <p:txBody>
          <a:bodyPr lIns="0" anchor="ctr"/>
          <a:lstStyle>
            <a:lvl1pPr marL="0" indent="0">
              <a:buNone/>
              <a:defRPr sz="3000" b="1">
                <a:solidFill>
                  <a:schemeClr val="tx1"/>
                </a:solidFill>
                <a:latin typeface="+mj-lt"/>
                <a:ea typeface="Tahoma" panose="020B0604030504040204" pitchFamily="34" charset="0"/>
                <a:cs typeface="Tahoma" panose="020B0604030504040204" pitchFamily="34" charset="0"/>
              </a:defRPr>
            </a:lvl1pPr>
            <a:lvl2pPr marL="609448" indent="0">
              <a:buNone/>
              <a:defRPr sz="2666">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895" indent="0">
              <a:buNone/>
              <a:defRPr sz="2399">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343" indent="0">
              <a:buNone/>
              <a:defRPr sz="2133">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790" indent="0">
              <a:buNone/>
              <a:defRPr sz="2133">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THANK YOU</a:t>
            </a:r>
            <a:endParaRPr lang="en-IN"/>
          </a:p>
        </p:txBody>
      </p:sp>
      <p:sp>
        <p:nvSpPr>
          <p:cNvPr id="36" name="Text Placeholder 34"/>
          <p:cNvSpPr>
            <a:spLocks noGrp="1"/>
          </p:cNvSpPr>
          <p:nvPr>
            <p:ph type="body" sz="quarter" idx="14" hasCustomPrompt="1"/>
          </p:nvPr>
        </p:nvSpPr>
        <p:spPr>
          <a:xfrm>
            <a:off x="5614424" y="2293426"/>
            <a:ext cx="5797948" cy="339388"/>
          </a:xfrm>
          <a:prstGeom prst="rect">
            <a:avLst/>
          </a:prstGeom>
        </p:spPr>
        <p:txBody>
          <a:bodyPr anchor="ctr"/>
          <a:lstStyle>
            <a:lvl1pPr marL="0" indent="0">
              <a:buNone/>
              <a:defRPr sz="1800" baseline="0">
                <a:solidFill>
                  <a:schemeClr val="tx1"/>
                </a:solidFill>
                <a:latin typeface="+mn-lt"/>
                <a:ea typeface="Tahoma" panose="020B0604030504040204" pitchFamily="34" charset="0"/>
                <a:cs typeface="Tahoma" panose="020B0604030504040204" pitchFamily="34" charset="0"/>
              </a:defRPr>
            </a:lvl1pPr>
            <a:lvl2pPr marL="609448" indent="0">
              <a:buNone/>
              <a:defRPr sz="2666">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218895" indent="0">
              <a:buNone/>
              <a:defRPr sz="2399">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828343" indent="0">
              <a:buNone/>
              <a:defRPr sz="2133">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437790" indent="0">
              <a:buNone/>
              <a:defRPr sz="2133">
                <a:solidFill>
                  <a:schemeClr val="bg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Name &amp; Designation</a:t>
            </a:r>
            <a:endParaRPr lang="en-IN"/>
          </a:p>
        </p:txBody>
      </p:sp>
      <p:grpSp>
        <p:nvGrpSpPr>
          <p:cNvPr id="14" name="Group 13"/>
          <p:cNvGrpSpPr/>
          <p:nvPr userDrawn="1"/>
        </p:nvGrpSpPr>
        <p:grpSpPr>
          <a:xfrm>
            <a:off x="2035640" y="3238079"/>
            <a:ext cx="1762126" cy="431800"/>
            <a:chOff x="5213350" y="3213100"/>
            <a:chExt cx="1762125" cy="431800"/>
          </a:xfrm>
        </p:grpSpPr>
        <p:sp>
          <p:nvSpPr>
            <p:cNvPr id="7" name="Freeform 5"/>
            <p:cNvSpPr>
              <a:spLocks/>
            </p:cNvSpPr>
            <p:nvPr userDrawn="1"/>
          </p:nvSpPr>
          <p:spPr bwMode="auto">
            <a:xfrm>
              <a:off x="5878513" y="3213100"/>
              <a:ext cx="431800" cy="431800"/>
            </a:xfrm>
            <a:custGeom>
              <a:avLst/>
              <a:gdLst>
                <a:gd name="T0" fmla="*/ 2247 w 4078"/>
                <a:gd name="T1" fmla="*/ 4070 h 4080"/>
                <a:gd name="T2" fmla="*/ 2549 w 4078"/>
                <a:gd name="T3" fmla="*/ 4015 h 4080"/>
                <a:gd name="T4" fmla="*/ 2833 w 4078"/>
                <a:gd name="T5" fmla="*/ 3920 h 4080"/>
                <a:gd name="T6" fmla="*/ 3096 w 4078"/>
                <a:gd name="T7" fmla="*/ 3784 h 4080"/>
                <a:gd name="T8" fmla="*/ 3336 w 4078"/>
                <a:gd name="T9" fmla="*/ 3615 h 4080"/>
                <a:gd name="T10" fmla="*/ 3548 w 4078"/>
                <a:gd name="T11" fmla="*/ 3412 h 4080"/>
                <a:gd name="T12" fmla="*/ 3730 w 4078"/>
                <a:gd name="T13" fmla="*/ 3181 h 4080"/>
                <a:gd name="T14" fmla="*/ 3877 w 4078"/>
                <a:gd name="T15" fmla="*/ 2924 h 4080"/>
                <a:gd name="T16" fmla="*/ 3986 w 4078"/>
                <a:gd name="T17" fmla="*/ 2646 h 4080"/>
                <a:gd name="T18" fmla="*/ 4055 w 4078"/>
                <a:gd name="T19" fmla="*/ 2351 h 4080"/>
                <a:gd name="T20" fmla="*/ 4078 w 4078"/>
                <a:gd name="T21" fmla="*/ 2039 h 4080"/>
                <a:gd name="T22" fmla="*/ 4055 w 4078"/>
                <a:gd name="T23" fmla="*/ 1729 h 4080"/>
                <a:gd name="T24" fmla="*/ 3986 w 4078"/>
                <a:gd name="T25" fmla="*/ 1434 h 4080"/>
                <a:gd name="T26" fmla="*/ 3877 w 4078"/>
                <a:gd name="T27" fmla="*/ 1156 h 4080"/>
                <a:gd name="T28" fmla="*/ 3730 w 4078"/>
                <a:gd name="T29" fmla="*/ 899 h 4080"/>
                <a:gd name="T30" fmla="*/ 3548 w 4078"/>
                <a:gd name="T31" fmla="*/ 668 h 4080"/>
                <a:gd name="T32" fmla="*/ 3336 w 4078"/>
                <a:gd name="T33" fmla="*/ 465 h 4080"/>
                <a:gd name="T34" fmla="*/ 3096 w 4078"/>
                <a:gd name="T35" fmla="*/ 296 h 4080"/>
                <a:gd name="T36" fmla="*/ 2833 w 4078"/>
                <a:gd name="T37" fmla="*/ 160 h 4080"/>
                <a:gd name="T38" fmla="*/ 2549 w 4078"/>
                <a:gd name="T39" fmla="*/ 65 h 4080"/>
                <a:gd name="T40" fmla="*/ 2247 w 4078"/>
                <a:gd name="T41" fmla="*/ 10 h 4080"/>
                <a:gd name="T42" fmla="*/ 1934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8 h 4080"/>
                <a:gd name="T58" fmla="*/ 123 w 4078"/>
                <a:gd name="T59" fmla="*/ 1339 h 4080"/>
                <a:gd name="T60" fmla="*/ 41 w 4078"/>
                <a:gd name="T61" fmla="*/ 1629 h 4080"/>
                <a:gd name="T62" fmla="*/ 2 w 4078"/>
                <a:gd name="T63" fmla="*/ 1935 h 4080"/>
                <a:gd name="T64" fmla="*/ 11 w 4078"/>
                <a:gd name="T65" fmla="*/ 2249 h 4080"/>
                <a:gd name="T66" fmla="*/ 64 w 4078"/>
                <a:gd name="T67" fmla="*/ 2550 h 4080"/>
                <a:gd name="T68" fmla="*/ 161 w 4078"/>
                <a:gd name="T69" fmla="*/ 2834 h 4080"/>
                <a:gd name="T70" fmla="*/ 295 w 4078"/>
                <a:gd name="T71" fmla="*/ 3098 h 4080"/>
                <a:gd name="T72" fmla="*/ 466 w 4078"/>
                <a:gd name="T73" fmla="*/ 3338 h 4080"/>
                <a:gd name="T74" fmla="*/ 668 w 4078"/>
                <a:gd name="T75" fmla="*/ 3550 h 4080"/>
                <a:gd name="T76" fmla="*/ 898 w 4078"/>
                <a:gd name="T77" fmla="*/ 3731 h 4080"/>
                <a:gd name="T78" fmla="*/ 1154 w 4078"/>
                <a:gd name="T79" fmla="*/ 3879 h 4080"/>
                <a:gd name="T80" fmla="*/ 1432 w 4078"/>
                <a:gd name="T81" fmla="*/ 3988 h 4080"/>
                <a:gd name="T82" fmla="*/ 1729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4" y="4077"/>
                  </a:lnTo>
                  <a:lnTo>
                    <a:pt x="2247" y="4070"/>
                  </a:lnTo>
                  <a:lnTo>
                    <a:pt x="2349" y="4056"/>
                  </a:lnTo>
                  <a:lnTo>
                    <a:pt x="2450" y="4038"/>
                  </a:lnTo>
                  <a:lnTo>
                    <a:pt x="2549" y="4015"/>
                  </a:lnTo>
                  <a:lnTo>
                    <a:pt x="2646" y="3988"/>
                  </a:lnTo>
                  <a:lnTo>
                    <a:pt x="2740" y="3956"/>
                  </a:lnTo>
                  <a:lnTo>
                    <a:pt x="2833" y="3920"/>
                  </a:lnTo>
                  <a:lnTo>
                    <a:pt x="2922" y="3879"/>
                  </a:lnTo>
                  <a:lnTo>
                    <a:pt x="3011" y="3834"/>
                  </a:lnTo>
                  <a:lnTo>
                    <a:pt x="3096" y="3784"/>
                  </a:lnTo>
                  <a:lnTo>
                    <a:pt x="3178" y="3731"/>
                  </a:lnTo>
                  <a:lnTo>
                    <a:pt x="3259" y="3675"/>
                  </a:lnTo>
                  <a:lnTo>
                    <a:pt x="3336" y="3615"/>
                  </a:lnTo>
                  <a:lnTo>
                    <a:pt x="3410" y="3550"/>
                  </a:lnTo>
                  <a:lnTo>
                    <a:pt x="3480" y="3482"/>
                  </a:lnTo>
                  <a:lnTo>
                    <a:pt x="3548" y="3412"/>
                  </a:lnTo>
                  <a:lnTo>
                    <a:pt x="3612" y="3338"/>
                  </a:lnTo>
                  <a:lnTo>
                    <a:pt x="3673" y="3261"/>
                  </a:lnTo>
                  <a:lnTo>
                    <a:pt x="3730" y="3181"/>
                  </a:lnTo>
                  <a:lnTo>
                    <a:pt x="3783" y="3098"/>
                  </a:lnTo>
                  <a:lnTo>
                    <a:pt x="3832" y="3013"/>
                  </a:lnTo>
                  <a:lnTo>
                    <a:pt x="3877" y="2924"/>
                  </a:lnTo>
                  <a:lnTo>
                    <a:pt x="3917" y="2834"/>
                  </a:lnTo>
                  <a:lnTo>
                    <a:pt x="3954" y="2741"/>
                  </a:lnTo>
                  <a:lnTo>
                    <a:pt x="3986" y="2646"/>
                  </a:lnTo>
                  <a:lnTo>
                    <a:pt x="4014" y="2550"/>
                  </a:lnTo>
                  <a:lnTo>
                    <a:pt x="4037" y="2451"/>
                  </a:lnTo>
                  <a:lnTo>
                    <a:pt x="4055" y="2351"/>
                  </a:lnTo>
                  <a:lnTo>
                    <a:pt x="4067" y="2249"/>
                  </a:lnTo>
                  <a:lnTo>
                    <a:pt x="4076" y="2145"/>
                  </a:lnTo>
                  <a:lnTo>
                    <a:pt x="4078" y="2039"/>
                  </a:lnTo>
                  <a:lnTo>
                    <a:pt x="4076" y="1935"/>
                  </a:lnTo>
                  <a:lnTo>
                    <a:pt x="4067" y="1831"/>
                  </a:lnTo>
                  <a:lnTo>
                    <a:pt x="4055" y="1729"/>
                  </a:lnTo>
                  <a:lnTo>
                    <a:pt x="4037" y="1629"/>
                  </a:lnTo>
                  <a:lnTo>
                    <a:pt x="4014" y="1530"/>
                  </a:lnTo>
                  <a:lnTo>
                    <a:pt x="3986" y="1434"/>
                  </a:lnTo>
                  <a:lnTo>
                    <a:pt x="3954" y="1339"/>
                  </a:lnTo>
                  <a:lnTo>
                    <a:pt x="3917" y="1246"/>
                  </a:lnTo>
                  <a:lnTo>
                    <a:pt x="3877" y="1156"/>
                  </a:lnTo>
                  <a:lnTo>
                    <a:pt x="3832" y="1068"/>
                  </a:lnTo>
                  <a:lnTo>
                    <a:pt x="3783" y="982"/>
                  </a:lnTo>
                  <a:lnTo>
                    <a:pt x="3730" y="899"/>
                  </a:lnTo>
                  <a:lnTo>
                    <a:pt x="3673" y="819"/>
                  </a:lnTo>
                  <a:lnTo>
                    <a:pt x="3612" y="742"/>
                  </a:lnTo>
                  <a:lnTo>
                    <a:pt x="3548" y="668"/>
                  </a:lnTo>
                  <a:lnTo>
                    <a:pt x="3480" y="598"/>
                  </a:lnTo>
                  <a:lnTo>
                    <a:pt x="3410" y="530"/>
                  </a:lnTo>
                  <a:lnTo>
                    <a:pt x="3336" y="465"/>
                  </a:lnTo>
                  <a:lnTo>
                    <a:pt x="3259" y="405"/>
                  </a:lnTo>
                  <a:lnTo>
                    <a:pt x="3178" y="349"/>
                  </a:lnTo>
                  <a:lnTo>
                    <a:pt x="3096" y="296"/>
                  </a:lnTo>
                  <a:lnTo>
                    <a:pt x="3011" y="247"/>
                  </a:lnTo>
                  <a:lnTo>
                    <a:pt x="2922" y="201"/>
                  </a:lnTo>
                  <a:lnTo>
                    <a:pt x="2833" y="160"/>
                  </a:lnTo>
                  <a:lnTo>
                    <a:pt x="2740" y="124"/>
                  </a:lnTo>
                  <a:lnTo>
                    <a:pt x="2646" y="92"/>
                  </a:lnTo>
                  <a:lnTo>
                    <a:pt x="2549" y="65"/>
                  </a:lnTo>
                  <a:lnTo>
                    <a:pt x="2450" y="42"/>
                  </a:lnTo>
                  <a:lnTo>
                    <a:pt x="2349" y="24"/>
                  </a:lnTo>
                  <a:lnTo>
                    <a:pt x="2247" y="10"/>
                  </a:lnTo>
                  <a:lnTo>
                    <a:pt x="2144" y="3"/>
                  </a:lnTo>
                  <a:lnTo>
                    <a:pt x="2039" y="0"/>
                  </a:lnTo>
                  <a:lnTo>
                    <a:pt x="1934" y="3"/>
                  </a:lnTo>
                  <a:lnTo>
                    <a:pt x="1831" y="10"/>
                  </a:lnTo>
                  <a:lnTo>
                    <a:pt x="1729" y="24"/>
                  </a:lnTo>
                  <a:lnTo>
                    <a:pt x="1628" y="42"/>
                  </a:lnTo>
                  <a:lnTo>
                    <a:pt x="1529" y="65"/>
                  </a:lnTo>
                  <a:lnTo>
                    <a:pt x="1432" y="92"/>
                  </a:lnTo>
                  <a:lnTo>
                    <a:pt x="1338" y="124"/>
                  </a:lnTo>
                  <a:lnTo>
                    <a:pt x="1245" y="160"/>
                  </a:lnTo>
                  <a:lnTo>
                    <a:pt x="1154" y="201"/>
                  </a:lnTo>
                  <a:lnTo>
                    <a:pt x="1067" y="247"/>
                  </a:lnTo>
                  <a:lnTo>
                    <a:pt x="982" y="296"/>
                  </a:lnTo>
                  <a:lnTo>
                    <a:pt x="898" y="349"/>
                  </a:lnTo>
                  <a:lnTo>
                    <a:pt x="819" y="405"/>
                  </a:lnTo>
                  <a:lnTo>
                    <a:pt x="742" y="465"/>
                  </a:lnTo>
                  <a:lnTo>
                    <a:pt x="668" y="530"/>
                  </a:lnTo>
                  <a:lnTo>
                    <a:pt x="597" y="598"/>
                  </a:lnTo>
                  <a:lnTo>
                    <a:pt x="530" y="668"/>
                  </a:lnTo>
                  <a:lnTo>
                    <a:pt x="466" y="742"/>
                  </a:lnTo>
                  <a:lnTo>
                    <a:pt x="405" y="819"/>
                  </a:lnTo>
                  <a:lnTo>
                    <a:pt x="348" y="899"/>
                  </a:lnTo>
                  <a:lnTo>
                    <a:pt x="295" y="982"/>
                  </a:lnTo>
                  <a:lnTo>
                    <a:pt x="246" y="1068"/>
                  </a:lnTo>
                  <a:lnTo>
                    <a:pt x="201" y="1156"/>
                  </a:lnTo>
                  <a:lnTo>
                    <a:pt x="161" y="1246"/>
                  </a:lnTo>
                  <a:lnTo>
                    <a:pt x="123" y="1339"/>
                  </a:lnTo>
                  <a:lnTo>
                    <a:pt x="92" y="1434"/>
                  </a:lnTo>
                  <a:lnTo>
                    <a:pt x="64" y="1530"/>
                  </a:lnTo>
                  <a:lnTo>
                    <a:pt x="41" y="1629"/>
                  </a:lnTo>
                  <a:lnTo>
                    <a:pt x="23" y="1729"/>
                  </a:lnTo>
                  <a:lnTo>
                    <a:pt x="11" y="1831"/>
                  </a:lnTo>
                  <a:lnTo>
                    <a:pt x="2" y="1935"/>
                  </a:lnTo>
                  <a:lnTo>
                    <a:pt x="0" y="2039"/>
                  </a:lnTo>
                  <a:lnTo>
                    <a:pt x="2" y="2145"/>
                  </a:lnTo>
                  <a:lnTo>
                    <a:pt x="11" y="2249"/>
                  </a:lnTo>
                  <a:lnTo>
                    <a:pt x="23" y="2351"/>
                  </a:lnTo>
                  <a:lnTo>
                    <a:pt x="41" y="2451"/>
                  </a:lnTo>
                  <a:lnTo>
                    <a:pt x="64" y="2550"/>
                  </a:lnTo>
                  <a:lnTo>
                    <a:pt x="92" y="2646"/>
                  </a:lnTo>
                  <a:lnTo>
                    <a:pt x="123" y="2741"/>
                  </a:lnTo>
                  <a:lnTo>
                    <a:pt x="161" y="2834"/>
                  </a:lnTo>
                  <a:lnTo>
                    <a:pt x="201" y="2924"/>
                  </a:lnTo>
                  <a:lnTo>
                    <a:pt x="246" y="3013"/>
                  </a:lnTo>
                  <a:lnTo>
                    <a:pt x="295" y="3098"/>
                  </a:lnTo>
                  <a:lnTo>
                    <a:pt x="348" y="3181"/>
                  </a:lnTo>
                  <a:lnTo>
                    <a:pt x="405" y="3261"/>
                  </a:lnTo>
                  <a:lnTo>
                    <a:pt x="466" y="3338"/>
                  </a:lnTo>
                  <a:lnTo>
                    <a:pt x="530" y="3412"/>
                  </a:lnTo>
                  <a:lnTo>
                    <a:pt x="597" y="3482"/>
                  </a:lnTo>
                  <a:lnTo>
                    <a:pt x="668" y="3550"/>
                  </a:lnTo>
                  <a:lnTo>
                    <a:pt x="742" y="3615"/>
                  </a:lnTo>
                  <a:lnTo>
                    <a:pt x="819" y="3675"/>
                  </a:lnTo>
                  <a:lnTo>
                    <a:pt x="898" y="3731"/>
                  </a:lnTo>
                  <a:lnTo>
                    <a:pt x="982" y="3784"/>
                  </a:lnTo>
                  <a:lnTo>
                    <a:pt x="1067" y="3834"/>
                  </a:lnTo>
                  <a:lnTo>
                    <a:pt x="1154" y="3879"/>
                  </a:lnTo>
                  <a:lnTo>
                    <a:pt x="1245" y="3920"/>
                  </a:lnTo>
                  <a:lnTo>
                    <a:pt x="1338" y="3956"/>
                  </a:lnTo>
                  <a:lnTo>
                    <a:pt x="1432" y="3988"/>
                  </a:lnTo>
                  <a:lnTo>
                    <a:pt x="1529" y="4015"/>
                  </a:lnTo>
                  <a:lnTo>
                    <a:pt x="1628" y="4038"/>
                  </a:lnTo>
                  <a:lnTo>
                    <a:pt x="1729" y="4056"/>
                  </a:lnTo>
                  <a:lnTo>
                    <a:pt x="1831" y="4070"/>
                  </a:lnTo>
                  <a:lnTo>
                    <a:pt x="1934" y="4077"/>
                  </a:lnTo>
                  <a:lnTo>
                    <a:pt x="2039" y="408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9" name="Freeform 6"/>
            <p:cNvSpPr>
              <a:spLocks/>
            </p:cNvSpPr>
            <p:nvPr userDrawn="1"/>
          </p:nvSpPr>
          <p:spPr bwMode="auto">
            <a:xfrm>
              <a:off x="5986463" y="3351213"/>
              <a:ext cx="215900" cy="176213"/>
            </a:xfrm>
            <a:custGeom>
              <a:avLst/>
              <a:gdLst>
                <a:gd name="T0" fmla="*/ 1926 w 2043"/>
                <a:gd name="T1" fmla="*/ 238 h 1661"/>
                <a:gd name="T2" fmla="*/ 1818 w 2043"/>
                <a:gd name="T3" fmla="*/ 253 h 1661"/>
                <a:gd name="T4" fmla="*/ 1890 w 2043"/>
                <a:gd name="T5" fmla="*/ 192 h 1661"/>
                <a:gd name="T6" fmla="*/ 1947 w 2043"/>
                <a:gd name="T7" fmla="*/ 117 h 1661"/>
                <a:gd name="T8" fmla="*/ 1987 w 2043"/>
                <a:gd name="T9" fmla="*/ 31 h 1661"/>
                <a:gd name="T10" fmla="*/ 1825 w 2043"/>
                <a:gd name="T11" fmla="*/ 105 h 1661"/>
                <a:gd name="T12" fmla="*/ 1690 w 2043"/>
                <a:gd name="T13" fmla="*/ 104 h 1661"/>
                <a:gd name="T14" fmla="*/ 1603 w 2043"/>
                <a:gd name="T15" fmla="*/ 44 h 1661"/>
                <a:gd name="T16" fmla="*/ 1503 w 2043"/>
                <a:gd name="T17" fmla="*/ 9 h 1661"/>
                <a:gd name="T18" fmla="*/ 1393 w 2043"/>
                <a:gd name="T19" fmla="*/ 1 h 1661"/>
                <a:gd name="T20" fmla="*/ 1290 w 2043"/>
                <a:gd name="T21" fmla="*/ 18 h 1661"/>
                <a:gd name="T22" fmla="*/ 1197 w 2043"/>
                <a:gd name="T23" fmla="*/ 61 h 1661"/>
                <a:gd name="T24" fmla="*/ 1118 w 2043"/>
                <a:gd name="T25" fmla="*/ 122 h 1661"/>
                <a:gd name="T26" fmla="*/ 1056 w 2043"/>
                <a:gd name="T27" fmla="*/ 202 h 1661"/>
                <a:gd name="T28" fmla="*/ 1015 w 2043"/>
                <a:gd name="T29" fmla="*/ 294 h 1661"/>
                <a:gd name="T30" fmla="*/ 996 w 2043"/>
                <a:gd name="T31" fmla="*/ 397 h 1661"/>
                <a:gd name="T32" fmla="*/ 1006 w 2043"/>
                <a:gd name="T33" fmla="*/ 515 h 1661"/>
                <a:gd name="T34" fmla="*/ 846 w 2043"/>
                <a:gd name="T35" fmla="*/ 496 h 1661"/>
                <a:gd name="T36" fmla="*/ 693 w 2043"/>
                <a:gd name="T37" fmla="*/ 457 h 1661"/>
                <a:gd name="T38" fmla="*/ 549 w 2043"/>
                <a:gd name="T39" fmla="*/ 398 h 1661"/>
                <a:gd name="T40" fmla="*/ 415 w 2043"/>
                <a:gd name="T41" fmla="*/ 322 h 1661"/>
                <a:gd name="T42" fmla="*/ 293 w 2043"/>
                <a:gd name="T43" fmla="*/ 230 h 1661"/>
                <a:gd name="T44" fmla="*/ 182 w 2043"/>
                <a:gd name="T45" fmla="*/ 124 h 1661"/>
                <a:gd name="T46" fmla="*/ 108 w 2043"/>
                <a:gd name="T47" fmla="*/ 151 h 1661"/>
                <a:gd name="T48" fmla="*/ 86 w 2043"/>
                <a:gd name="T49" fmla="*/ 288 h 1661"/>
                <a:gd name="T50" fmla="*/ 106 w 2043"/>
                <a:gd name="T51" fmla="*/ 418 h 1661"/>
                <a:gd name="T52" fmla="*/ 164 w 2043"/>
                <a:gd name="T53" fmla="*/ 532 h 1661"/>
                <a:gd name="T54" fmla="*/ 252 w 2043"/>
                <a:gd name="T55" fmla="*/ 622 h 1661"/>
                <a:gd name="T56" fmla="*/ 173 w 2043"/>
                <a:gd name="T57" fmla="*/ 621 h 1661"/>
                <a:gd name="T58" fmla="*/ 82 w 2043"/>
                <a:gd name="T59" fmla="*/ 589 h 1661"/>
                <a:gd name="T60" fmla="*/ 93 w 2043"/>
                <a:gd name="T61" fmla="*/ 682 h 1661"/>
                <a:gd name="T62" fmla="*/ 122 w 2043"/>
                <a:gd name="T63" fmla="*/ 767 h 1661"/>
                <a:gd name="T64" fmla="*/ 168 w 2043"/>
                <a:gd name="T65" fmla="*/ 843 h 1661"/>
                <a:gd name="T66" fmla="*/ 228 w 2043"/>
                <a:gd name="T67" fmla="*/ 907 h 1661"/>
                <a:gd name="T68" fmla="*/ 301 w 2043"/>
                <a:gd name="T69" fmla="*/ 957 h 1661"/>
                <a:gd name="T70" fmla="*/ 383 w 2043"/>
                <a:gd name="T71" fmla="*/ 992 h 1661"/>
                <a:gd name="T72" fmla="*/ 336 w 2043"/>
                <a:gd name="T73" fmla="*/ 1015 h 1661"/>
                <a:gd name="T74" fmla="*/ 229 w 2043"/>
                <a:gd name="T75" fmla="*/ 1007 h 1661"/>
                <a:gd name="T76" fmla="*/ 261 w 2043"/>
                <a:gd name="T77" fmla="*/ 1082 h 1661"/>
                <a:gd name="T78" fmla="*/ 307 w 2043"/>
                <a:gd name="T79" fmla="*/ 1148 h 1661"/>
                <a:gd name="T80" fmla="*/ 363 w 2043"/>
                <a:gd name="T81" fmla="*/ 1204 h 1661"/>
                <a:gd name="T82" fmla="*/ 430 w 2043"/>
                <a:gd name="T83" fmla="*/ 1249 h 1661"/>
                <a:gd name="T84" fmla="*/ 505 w 2043"/>
                <a:gd name="T85" fmla="*/ 1280 h 1661"/>
                <a:gd name="T86" fmla="*/ 587 w 2043"/>
                <a:gd name="T87" fmla="*/ 1297 h 1661"/>
                <a:gd name="T88" fmla="*/ 536 w 2043"/>
                <a:gd name="T89" fmla="*/ 1357 h 1661"/>
                <a:gd name="T90" fmla="*/ 380 w 2043"/>
                <a:gd name="T91" fmla="*/ 1431 h 1661"/>
                <a:gd name="T92" fmla="*/ 209 w 2043"/>
                <a:gd name="T93" fmla="*/ 1472 h 1661"/>
                <a:gd name="T94" fmla="*/ 50 w 2043"/>
                <a:gd name="T95" fmla="*/ 1477 h 1661"/>
                <a:gd name="T96" fmla="*/ 108 w 2043"/>
                <a:gd name="T97" fmla="*/ 1534 h 1661"/>
                <a:gd name="T98" fmla="*/ 302 w 2043"/>
                <a:gd name="T99" fmla="*/ 1611 h 1661"/>
                <a:gd name="T100" fmla="*/ 511 w 2043"/>
                <a:gd name="T101" fmla="*/ 1654 h 1661"/>
                <a:gd name="T102" fmla="*/ 783 w 2043"/>
                <a:gd name="T103" fmla="*/ 1653 h 1661"/>
                <a:gd name="T104" fmla="*/ 1098 w 2043"/>
                <a:gd name="T105" fmla="*/ 1577 h 1661"/>
                <a:gd name="T106" fmla="*/ 1359 w 2043"/>
                <a:gd name="T107" fmla="*/ 1429 h 1661"/>
                <a:gd name="T108" fmla="*/ 1564 w 2043"/>
                <a:gd name="T109" fmla="*/ 1228 h 1661"/>
                <a:gd name="T110" fmla="*/ 1714 w 2043"/>
                <a:gd name="T111" fmla="*/ 990 h 1661"/>
                <a:gd name="T112" fmla="*/ 1805 w 2043"/>
                <a:gd name="T113" fmla="*/ 732 h 1661"/>
                <a:gd name="T114" fmla="*/ 1835 w 2043"/>
                <a:gd name="T115" fmla="*/ 468 h 1661"/>
                <a:gd name="T116" fmla="*/ 1864 w 2043"/>
                <a:gd name="T117" fmla="*/ 391 h 1661"/>
                <a:gd name="T118" fmla="*/ 1998 w 2043"/>
                <a:gd name="T119" fmla="*/ 258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43" h="1661">
                  <a:moveTo>
                    <a:pt x="2043" y="196"/>
                  </a:moveTo>
                  <a:lnTo>
                    <a:pt x="2015" y="209"/>
                  </a:lnTo>
                  <a:lnTo>
                    <a:pt x="1986" y="219"/>
                  </a:lnTo>
                  <a:lnTo>
                    <a:pt x="1957" y="230"/>
                  </a:lnTo>
                  <a:lnTo>
                    <a:pt x="1926" y="238"/>
                  </a:lnTo>
                  <a:lnTo>
                    <a:pt x="1896" y="246"/>
                  </a:lnTo>
                  <a:lnTo>
                    <a:pt x="1865" y="253"/>
                  </a:lnTo>
                  <a:lnTo>
                    <a:pt x="1834" y="258"/>
                  </a:lnTo>
                  <a:lnTo>
                    <a:pt x="1803" y="263"/>
                  </a:lnTo>
                  <a:lnTo>
                    <a:pt x="1818" y="253"/>
                  </a:lnTo>
                  <a:lnTo>
                    <a:pt x="1834" y="242"/>
                  </a:lnTo>
                  <a:lnTo>
                    <a:pt x="1848" y="231"/>
                  </a:lnTo>
                  <a:lnTo>
                    <a:pt x="1863" y="218"/>
                  </a:lnTo>
                  <a:lnTo>
                    <a:pt x="1877" y="206"/>
                  </a:lnTo>
                  <a:lnTo>
                    <a:pt x="1890" y="192"/>
                  </a:lnTo>
                  <a:lnTo>
                    <a:pt x="1903" y="179"/>
                  </a:lnTo>
                  <a:lnTo>
                    <a:pt x="1915" y="164"/>
                  </a:lnTo>
                  <a:lnTo>
                    <a:pt x="1926" y="149"/>
                  </a:lnTo>
                  <a:lnTo>
                    <a:pt x="1937" y="133"/>
                  </a:lnTo>
                  <a:lnTo>
                    <a:pt x="1947" y="117"/>
                  </a:lnTo>
                  <a:lnTo>
                    <a:pt x="1957" y="101"/>
                  </a:lnTo>
                  <a:lnTo>
                    <a:pt x="1965" y="84"/>
                  </a:lnTo>
                  <a:lnTo>
                    <a:pt x="1973" y="66"/>
                  </a:lnTo>
                  <a:lnTo>
                    <a:pt x="1980" y="49"/>
                  </a:lnTo>
                  <a:lnTo>
                    <a:pt x="1987" y="31"/>
                  </a:lnTo>
                  <a:lnTo>
                    <a:pt x="1956" y="49"/>
                  </a:lnTo>
                  <a:lnTo>
                    <a:pt x="1924" y="64"/>
                  </a:lnTo>
                  <a:lnTo>
                    <a:pt x="1892" y="79"/>
                  </a:lnTo>
                  <a:lnTo>
                    <a:pt x="1859" y="92"/>
                  </a:lnTo>
                  <a:lnTo>
                    <a:pt x="1825" y="105"/>
                  </a:lnTo>
                  <a:lnTo>
                    <a:pt x="1791" y="115"/>
                  </a:lnTo>
                  <a:lnTo>
                    <a:pt x="1756" y="125"/>
                  </a:lnTo>
                  <a:lnTo>
                    <a:pt x="1720" y="132"/>
                  </a:lnTo>
                  <a:lnTo>
                    <a:pt x="1706" y="117"/>
                  </a:lnTo>
                  <a:lnTo>
                    <a:pt x="1690" y="104"/>
                  </a:lnTo>
                  <a:lnTo>
                    <a:pt x="1675" y="90"/>
                  </a:lnTo>
                  <a:lnTo>
                    <a:pt x="1657" y="78"/>
                  </a:lnTo>
                  <a:lnTo>
                    <a:pt x="1640" y="65"/>
                  </a:lnTo>
                  <a:lnTo>
                    <a:pt x="1621" y="55"/>
                  </a:lnTo>
                  <a:lnTo>
                    <a:pt x="1603" y="44"/>
                  </a:lnTo>
                  <a:lnTo>
                    <a:pt x="1584" y="36"/>
                  </a:lnTo>
                  <a:lnTo>
                    <a:pt x="1564" y="28"/>
                  </a:lnTo>
                  <a:lnTo>
                    <a:pt x="1544" y="20"/>
                  </a:lnTo>
                  <a:lnTo>
                    <a:pt x="1524" y="14"/>
                  </a:lnTo>
                  <a:lnTo>
                    <a:pt x="1503" y="9"/>
                  </a:lnTo>
                  <a:lnTo>
                    <a:pt x="1481" y="5"/>
                  </a:lnTo>
                  <a:lnTo>
                    <a:pt x="1459" y="3"/>
                  </a:lnTo>
                  <a:lnTo>
                    <a:pt x="1437" y="1"/>
                  </a:lnTo>
                  <a:lnTo>
                    <a:pt x="1414" y="0"/>
                  </a:lnTo>
                  <a:lnTo>
                    <a:pt x="1393" y="1"/>
                  </a:lnTo>
                  <a:lnTo>
                    <a:pt x="1372" y="2"/>
                  </a:lnTo>
                  <a:lnTo>
                    <a:pt x="1351" y="5"/>
                  </a:lnTo>
                  <a:lnTo>
                    <a:pt x="1330" y="9"/>
                  </a:lnTo>
                  <a:lnTo>
                    <a:pt x="1309" y="13"/>
                  </a:lnTo>
                  <a:lnTo>
                    <a:pt x="1290" y="18"/>
                  </a:lnTo>
                  <a:lnTo>
                    <a:pt x="1271" y="26"/>
                  </a:lnTo>
                  <a:lnTo>
                    <a:pt x="1251" y="33"/>
                  </a:lnTo>
                  <a:lnTo>
                    <a:pt x="1233" y="41"/>
                  </a:lnTo>
                  <a:lnTo>
                    <a:pt x="1215" y="51"/>
                  </a:lnTo>
                  <a:lnTo>
                    <a:pt x="1197" y="61"/>
                  </a:lnTo>
                  <a:lnTo>
                    <a:pt x="1180" y="71"/>
                  </a:lnTo>
                  <a:lnTo>
                    <a:pt x="1164" y="83"/>
                  </a:lnTo>
                  <a:lnTo>
                    <a:pt x="1148" y="95"/>
                  </a:lnTo>
                  <a:lnTo>
                    <a:pt x="1132" y="109"/>
                  </a:lnTo>
                  <a:lnTo>
                    <a:pt x="1118" y="122"/>
                  </a:lnTo>
                  <a:lnTo>
                    <a:pt x="1104" y="137"/>
                  </a:lnTo>
                  <a:lnTo>
                    <a:pt x="1091" y="153"/>
                  </a:lnTo>
                  <a:lnTo>
                    <a:pt x="1079" y="168"/>
                  </a:lnTo>
                  <a:lnTo>
                    <a:pt x="1067" y="185"/>
                  </a:lnTo>
                  <a:lnTo>
                    <a:pt x="1056" y="202"/>
                  </a:lnTo>
                  <a:lnTo>
                    <a:pt x="1046" y="219"/>
                  </a:lnTo>
                  <a:lnTo>
                    <a:pt x="1037" y="237"/>
                  </a:lnTo>
                  <a:lnTo>
                    <a:pt x="1028" y="256"/>
                  </a:lnTo>
                  <a:lnTo>
                    <a:pt x="1021" y="276"/>
                  </a:lnTo>
                  <a:lnTo>
                    <a:pt x="1015" y="294"/>
                  </a:lnTo>
                  <a:lnTo>
                    <a:pt x="1009" y="314"/>
                  </a:lnTo>
                  <a:lnTo>
                    <a:pt x="1004" y="335"/>
                  </a:lnTo>
                  <a:lnTo>
                    <a:pt x="1000" y="356"/>
                  </a:lnTo>
                  <a:lnTo>
                    <a:pt x="998" y="377"/>
                  </a:lnTo>
                  <a:lnTo>
                    <a:pt x="996" y="397"/>
                  </a:lnTo>
                  <a:lnTo>
                    <a:pt x="996" y="419"/>
                  </a:lnTo>
                  <a:lnTo>
                    <a:pt x="996" y="444"/>
                  </a:lnTo>
                  <a:lnTo>
                    <a:pt x="998" y="468"/>
                  </a:lnTo>
                  <a:lnTo>
                    <a:pt x="1001" y="491"/>
                  </a:lnTo>
                  <a:lnTo>
                    <a:pt x="1006" y="515"/>
                  </a:lnTo>
                  <a:lnTo>
                    <a:pt x="974" y="513"/>
                  </a:lnTo>
                  <a:lnTo>
                    <a:pt x="942" y="510"/>
                  </a:lnTo>
                  <a:lnTo>
                    <a:pt x="910" y="506"/>
                  </a:lnTo>
                  <a:lnTo>
                    <a:pt x="877" y="501"/>
                  </a:lnTo>
                  <a:lnTo>
                    <a:pt x="846" y="496"/>
                  </a:lnTo>
                  <a:lnTo>
                    <a:pt x="815" y="489"/>
                  </a:lnTo>
                  <a:lnTo>
                    <a:pt x="784" y="483"/>
                  </a:lnTo>
                  <a:lnTo>
                    <a:pt x="754" y="474"/>
                  </a:lnTo>
                  <a:lnTo>
                    <a:pt x="723" y="466"/>
                  </a:lnTo>
                  <a:lnTo>
                    <a:pt x="693" y="457"/>
                  </a:lnTo>
                  <a:lnTo>
                    <a:pt x="664" y="446"/>
                  </a:lnTo>
                  <a:lnTo>
                    <a:pt x="635" y="435"/>
                  </a:lnTo>
                  <a:lnTo>
                    <a:pt x="606" y="423"/>
                  </a:lnTo>
                  <a:lnTo>
                    <a:pt x="577" y="411"/>
                  </a:lnTo>
                  <a:lnTo>
                    <a:pt x="549" y="398"/>
                  </a:lnTo>
                  <a:lnTo>
                    <a:pt x="522" y="384"/>
                  </a:lnTo>
                  <a:lnTo>
                    <a:pt x="494" y="369"/>
                  </a:lnTo>
                  <a:lnTo>
                    <a:pt x="467" y="355"/>
                  </a:lnTo>
                  <a:lnTo>
                    <a:pt x="441" y="339"/>
                  </a:lnTo>
                  <a:lnTo>
                    <a:pt x="415" y="322"/>
                  </a:lnTo>
                  <a:lnTo>
                    <a:pt x="389" y="305"/>
                  </a:lnTo>
                  <a:lnTo>
                    <a:pt x="364" y="287"/>
                  </a:lnTo>
                  <a:lnTo>
                    <a:pt x="339" y="268"/>
                  </a:lnTo>
                  <a:lnTo>
                    <a:pt x="315" y="249"/>
                  </a:lnTo>
                  <a:lnTo>
                    <a:pt x="293" y="230"/>
                  </a:lnTo>
                  <a:lnTo>
                    <a:pt x="270" y="210"/>
                  </a:lnTo>
                  <a:lnTo>
                    <a:pt x="247" y="189"/>
                  </a:lnTo>
                  <a:lnTo>
                    <a:pt x="225" y="167"/>
                  </a:lnTo>
                  <a:lnTo>
                    <a:pt x="203" y="145"/>
                  </a:lnTo>
                  <a:lnTo>
                    <a:pt x="182" y="124"/>
                  </a:lnTo>
                  <a:lnTo>
                    <a:pt x="163" y="101"/>
                  </a:lnTo>
                  <a:lnTo>
                    <a:pt x="143" y="77"/>
                  </a:lnTo>
                  <a:lnTo>
                    <a:pt x="130" y="101"/>
                  </a:lnTo>
                  <a:lnTo>
                    <a:pt x="119" y="125"/>
                  </a:lnTo>
                  <a:lnTo>
                    <a:pt x="108" y="151"/>
                  </a:lnTo>
                  <a:lnTo>
                    <a:pt x="101" y="177"/>
                  </a:lnTo>
                  <a:lnTo>
                    <a:pt x="94" y="204"/>
                  </a:lnTo>
                  <a:lnTo>
                    <a:pt x="90" y="231"/>
                  </a:lnTo>
                  <a:lnTo>
                    <a:pt x="87" y="259"/>
                  </a:lnTo>
                  <a:lnTo>
                    <a:pt x="86" y="288"/>
                  </a:lnTo>
                  <a:lnTo>
                    <a:pt x="87" y="315"/>
                  </a:lnTo>
                  <a:lnTo>
                    <a:pt x="90" y="341"/>
                  </a:lnTo>
                  <a:lnTo>
                    <a:pt x="94" y="367"/>
                  </a:lnTo>
                  <a:lnTo>
                    <a:pt x="99" y="393"/>
                  </a:lnTo>
                  <a:lnTo>
                    <a:pt x="106" y="418"/>
                  </a:lnTo>
                  <a:lnTo>
                    <a:pt x="116" y="442"/>
                  </a:lnTo>
                  <a:lnTo>
                    <a:pt x="125" y="466"/>
                  </a:lnTo>
                  <a:lnTo>
                    <a:pt x="137" y="488"/>
                  </a:lnTo>
                  <a:lnTo>
                    <a:pt x="150" y="510"/>
                  </a:lnTo>
                  <a:lnTo>
                    <a:pt x="164" y="532"/>
                  </a:lnTo>
                  <a:lnTo>
                    <a:pt x="179" y="551"/>
                  </a:lnTo>
                  <a:lnTo>
                    <a:pt x="196" y="570"/>
                  </a:lnTo>
                  <a:lnTo>
                    <a:pt x="214" y="589"/>
                  </a:lnTo>
                  <a:lnTo>
                    <a:pt x="232" y="606"/>
                  </a:lnTo>
                  <a:lnTo>
                    <a:pt x="252" y="622"/>
                  </a:lnTo>
                  <a:lnTo>
                    <a:pt x="273" y="637"/>
                  </a:lnTo>
                  <a:lnTo>
                    <a:pt x="247" y="635"/>
                  </a:lnTo>
                  <a:lnTo>
                    <a:pt x="222" y="632"/>
                  </a:lnTo>
                  <a:lnTo>
                    <a:pt x="197" y="627"/>
                  </a:lnTo>
                  <a:lnTo>
                    <a:pt x="173" y="621"/>
                  </a:lnTo>
                  <a:lnTo>
                    <a:pt x="149" y="614"/>
                  </a:lnTo>
                  <a:lnTo>
                    <a:pt x="126" y="606"/>
                  </a:lnTo>
                  <a:lnTo>
                    <a:pt x="104" y="595"/>
                  </a:lnTo>
                  <a:lnTo>
                    <a:pt x="82" y="584"/>
                  </a:lnTo>
                  <a:lnTo>
                    <a:pt x="82" y="589"/>
                  </a:lnTo>
                  <a:lnTo>
                    <a:pt x="82" y="609"/>
                  </a:lnTo>
                  <a:lnTo>
                    <a:pt x="84" y="627"/>
                  </a:lnTo>
                  <a:lnTo>
                    <a:pt x="87" y="645"/>
                  </a:lnTo>
                  <a:lnTo>
                    <a:pt x="89" y="664"/>
                  </a:lnTo>
                  <a:lnTo>
                    <a:pt x="93" y="682"/>
                  </a:lnTo>
                  <a:lnTo>
                    <a:pt x="97" y="699"/>
                  </a:lnTo>
                  <a:lnTo>
                    <a:pt x="102" y="717"/>
                  </a:lnTo>
                  <a:lnTo>
                    <a:pt x="108" y="734"/>
                  </a:lnTo>
                  <a:lnTo>
                    <a:pt x="115" y="750"/>
                  </a:lnTo>
                  <a:lnTo>
                    <a:pt x="122" y="767"/>
                  </a:lnTo>
                  <a:lnTo>
                    <a:pt x="129" y="783"/>
                  </a:lnTo>
                  <a:lnTo>
                    <a:pt x="139" y="798"/>
                  </a:lnTo>
                  <a:lnTo>
                    <a:pt x="147" y="814"/>
                  </a:lnTo>
                  <a:lnTo>
                    <a:pt x="157" y="828"/>
                  </a:lnTo>
                  <a:lnTo>
                    <a:pt x="168" y="843"/>
                  </a:lnTo>
                  <a:lnTo>
                    <a:pt x="178" y="856"/>
                  </a:lnTo>
                  <a:lnTo>
                    <a:pt x="191" y="870"/>
                  </a:lnTo>
                  <a:lnTo>
                    <a:pt x="202" y="882"/>
                  </a:lnTo>
                  <a:lnTo>
                    <a:pt x="215" y="895"/>
                  </a:lnTo>
                  <a:lnTo>
                    <a:pt x="228" y="907"/>
                  </a:lnTo>
                  <a:lnTo>
                    <a:pt x="242" y="918"/>
                  </a:lnTo>
                  <a:lnTo>
                    <a:pt x="256" y="929"/>
                  </a:lnTo>
                  <a:lnTo>
                    <a:pt x="270" y="939"/>
                  </a:lnTo>
                  <a:lnTo>
                    <a:pt x="285" y="948"/>
                  </a:lnTo>
                  <a:lnTo>
                    <a:pt x="301" y="957"/>
                  </a:lnTo>
                  <a:lnTo>
                    <a:pt x="317" y="966"/>
                  </a:lnTo>
                  <a:lnTo>
                    <a:pt x="332" y="973"/>
                  </a:lnTo>
                  <a:lnTo>
                    <a:pt x="349" y="980"/>
                  </a:lnTo>
                  <a:lnTo>
                    <a:pt x="366" y="987"/>
                  </a:lnTo>
                  <a:lnTo>
                    <a:pt x="383" y="992"/>
                  </a:lnTo>
                  <a:lnTo>
                    <a:pt x="401" y="996"/>
                  </a:lnTo>
                  <a:lnTo>
                    <a:pt x="419" y="1000"/>
                  </a:lnTo>
                  <a:lnTo>
                    <a:pt x="391" y="1006"/>
                  </a:lnTo>
                  <a:lnTo>
                    <a:pt x="364" y="1012"/>
                  </a:lnTo>
                  <a:lnTo>
                    <a:pt x="336" y="1015"/>
                  </a:lnTo>
                  <a:lnTo>
                    <a:pt x="308" y="1015"/>
                  </a:lnTo>
                  <a:lnTo>
                    <a:pt x="288" y="1015"/>
                  </a:lnTo>
                  <a:lnTo>
                    <a:pt x="269" y="1014"/>
                  </a:lnTo>
                  <a:lnTo>
                    <a:pt x="249" y="1011"/>
                  </a:lnTo>
                  <a:lnTo>
                    <a:pt x="229" y="1007"/>
                  </a:lnTo>
                  <a:lnTo>
                    <a:pt x="234" y="1023"/>
                  </a:lnTo>
                  <a:lnTo>
                    <a:pt x="241" y="1039"/>
                  </a:lnTo>
                  <a:lnTo>
                    <a:pt x="247" y="1053"/>
                  </a:lnTo>
                  <a:lnTo>
                    <a:pt x="254" y="1068"/>
                  </a:lnTo>
                  <a:lnTo>
                    <a:pt x="261" y="1082"/>
                  </a:lnTo>
                  <a:lnTo>
                    <a:pt x="270" y="1096"/>
                  </a:lnTo>
                  <a:lnTo>
                    <a:pt x="278" y="1109"/>
                  </a:lnTo>
                  <a:lnTo>
                    <a:pt x="287" y="1123"/>
                  </a:lnTo>
                  <a:lnTo>
                    <a:pt x="297" y="1135"/>
                  </a:lnTo>
                  <a:lnTo>
                    <a:pt x="307" y="1148"/>
                  </a:lnTo>
                  <a:lnTo>
                    <a:pt x="318" y="1160"/>
                  </a:lnTo>
                  <a:lnTo>
                    <a:pt x="328" y="1172"/>
                  </a:lnTo>
                  <a:lnTo>
                    <a:pt x="339" y="1183"/>
                  </a:lnTo>
                  <a:lnTo>
                    <a:pt x="352" y="1194"/>
                  </a:lnTo>
                  <a:lnTo>
                    <a:pt x="363" y="1204"/>
                  </a:lnTo>
                  <a:lnTo>
                    <a:pt x="376" y="1215"/>
                  </a:lnTo>
                  <a:lnTo>
                    <a:pt x="389" y="1224"/>
                  </a:lnTo>
                  <a:lnTo>
                    <a:pt x="403" y="1232"/>
                  </a:lnTo>
                  <a:lnTo>
                    <a:pt x="416" y="1242"/>
                  </a:lnTo>
                  <a:lnTo>
                    <a:pt x="430" y="1249"/>
                  </a:lnTo>
                  <a:lnTo>
                    <a:pt x="445" y="1256"/>
                  </a:lnTo>
                  <a:lnTo>
                    <a:pt x="459" y="1264"/>
                  </a:lnTo>
                  <a:lnTo>
                    <a:pt x="475" y="1270"/>
                  </a:lnTo>
                  <a:lnTo>
                    <a:pt x="489" y="1275"/>
                  </a:lnTo>
                  <a:lnTo>
                    <a:pt x="505" y="1280"/>
                  </a:lnTo>
                  <a:lnTo>
                    <a:pt x="522" y="1285"/>
                  </a:lnTo>
                  <a:lnTo>
                    <a:pt x="537" y="1288"/>
                  </a:lnTo>
                  <a:lnTo>
                    <a:pt x="554" y="1292"/>
                  </a:lnTo>
                  <a:lnTo>
                    <a:pt x="570" y="1295"/>
                  </a:lnTo>
                  <a:lnTo>
                    <a:pt x="587" y="1297"/>
                  </a:lnTo>
                  <a:lnTo>
                    <a:pt x="604" y="1298"/>
                  </a:lnTo>
                  <a:lnTo>
                    <a:pt x="620" y="1299"/>
                  </a:lnTo>
                  <a:lnTo>
                    <a:pt x="593" y="1320"/>
                  </a:lnTo>
                  <a:lnTo>
                    <a:pt x="565" y="1338"/>
                  </a:lnTo>
                  <a:lnTo>
                    <a:pt x="536" y="1357"/>
                  </a:lnTo>
                  <a:lnTo>
                    <a:pt x="507" y="1374"/>
                  </a:lnTo>
                  <a:lnTo>
                    <a:pt x="476" y="1391"/>
                  </a:lnTo>
                  <a:lnTo>
                    <a:pt x="445" y="1405"/>
                  </a:lnTo>
                  <a:lnTo>
                    <a:pt x="413" y="1419"/>
                  </a:lnTo>
                  <a:lnTo>
                    <a:pt x="380" y="1431"/>
                  </a:lnTo>
                  <a:lnTo>
                    <a:pt x="348" y="1442"/>
                  </a:lnTo>
                  <a:lnTo>
                    <a:pt x="313" y="1451"/>
                  </a:lnTo>
                  <a:lnTo>
                    <a:pt x="279" y="1459"/>
                  </a:lnTo>
                  <a:lnTo>
                    <a:pt x="245" y="1465"/>
                  </a:lnTo>
                  <a:lnTo>
                    <a:pt x="209" y="1472"/>
                  </a:lnTo>
                  <a:lnTo>
                    <a:pt x="173" y="1475"/>
                  </a:lnTo>
                  <a:lnTo>
                    <a:pt x="137" y="1477"/>
                  </a:lnTo>
                  <a:lnTo>
                    <a:pt x="100" y="1478"/>
                  </a:lnTo>
                  <a:lnTo>
                    <a:pt x="75" y="1478"/>
                  </a:lnTo>
                  <a:lnTo>
                    <a:pt x="50" y="1477"/>
                  </a:lnTo>
                  <a:lnTo>
                    <a:pt x="25" y="1475"/>
                  </a:lnTo>
                  <a:lnTo>
                    <a:pt x="0" y="1473"/>
                  </a:lnTo>
                  <a:lnTo>
                    <a:pt x="36" y="1494"/>
                  </a:lnTo>
                  <a:lnTo>
                    <a:pt x="72" y="1514"/>
                  </a:lnTo>
                  <a:lnTo>
                    <a:pt x="108" y="1534"/>
                  </a:lnTo>
                  <a:lnTo>
                    <a:pt x="146" y="1552"/>
                  </a:lnTo>
                  <a:lnTo>
                    <a:pt x="184" y="1569"/>
                  </a:lnTo>
                  <a:lnTo>
                    <a:pt x="223" y="1584"/>
                  </a:lnTo>
                  <a:lnTo>
                    <a:pt x="262" y="1599"/>
                  </a:lnTo>
                  <a:lnTo>
                    <a:pt x="302" y="1611"/>
                  </a:lnTo>
                  <a:lnTo>
                    <a:pt x="344" y="1623"/>
                  </a:lnTo>
                  <a:lnTo>
                    <a:pt x="384" y="1632"/>
                  </a:lnTo>
                  <a:lnTo>
                    <a:pt x="426" y="1641"/>
                  </a:lnTo>
                  <a:lnTo>
                    <a:pt x="468" y="1648"/>
                  </a:lnTo>
                  <a:lnTo>
                    <a:pt x="511" y="1654"/>
                  </a:lnTo>
                  <a:lnTo>
                    <a:pt x="555" y="1657"/>
                  </a:lnTo>
                  <a:lnTo>
                    <a:pt x="599" y="1660"/>
                  </a:lnTo>
                  <a:lnTo>
                    <a:pt x="642" y="1661"/>
                  </a:lnTo>
                  <a:lnTo>
                    <a:pt x="714" y="1659"/>
                  </a:lnTo>
                  <a:lnTo>
                    <a:pt x="783" y="1653"/>
                  </a:lnTo>
                  <a:lnTo>
                    <a:pt x="850" y="1645"/>
                  </a:lnTo>
                  <a:lnTo>
                    <a:pt x="915" y="1632"/>
                  </a:lnTo>
                  <a:lnTo>
                    <a:pt x="978" y="1616"/>
                  </a:lnTo>
                  <a:lnTo>
                    <a:pt x="1039" y="1598"/>
                  </a:lnTo>
                  <a:lnTo>
                    <a:pt x="1098" y="1577"/>
                  </a:lnTo>
                  <a:lnTo>
                    <a:pt x="1154" y="1552"/>
                  </a:lnTo>
                  <a:lnTo>
                    <a:pt x="1208" y="1525"/>
                  </a:lnTo>
                  <a:lnTo>
                    <a:pt x="1260" y="1496"/>
                  </a:lnTo>
                  <a:lnTo>
                    <a:pt x="1311" y="1463"/>
                  </a:lnTo>
                  <a:lnTo>
                    <a:pt x="1359" y="1429"/>
                  </a:lnTo>
                  <a:lnTo>
                    <a:pt x="1404" y="1393"/>
                  </a:lnTo>
                  <a:lnTo>
                    <a:pt x="1448" y="1354"/>
                  </a:lnTo>
                  <a:lnTo>
                    <a:pt x="1489" y="1315"/>
                  </a:lnTo>
                  <a:lnTo>
                    <a:pt x="1528" y="1272"/>
                  </a:lnTo>
                  <a:lnTo>
                    <a:pt x="1564" y="1228"/>
                  </a:lnTo>
                  <a:lnTo>
                    <a:pt x="1599" y="1183"/>
                  </a:lnTo>
                  <a:lnTo>
                    <a:pt x="1631" y="1137"/>
                  </a:lnTo>
                  <a:lnTo>
                    <a:pt x="1661" y="1089"/>
                  </a:lnTo>
                  <a:lnTo>
                    <a:pt x="1688" y="1040"/>
                  </a:lnTo>
                  <a:lnTo>
                    <a:pt x="1714" y="990"/>
                  </a:lnTo>
                  <a:lnTo>
                    <a:pt x="1737" y="940"/>
                  </a:lnTo>
                  <a:lnTo>
                    <a:pt x="1757" y="888"/>
                  </a:lnTo>
                  <a:lnTo>
                    <a:pt x="1775" y="836"/>
                  </a:lnTo>
                  <a:lnTo>
                    <a:pt x="1791" y="784"/>
                  </a:lnTo>
                  <a:lnTo>
                    <a:pt x="1805" y="732"/>
                  </a:lnTo>
                  <a:lnTo>
                    <a:pt x="1815" y="678"/>
                  </a:lnTo>
                  <a:lnTo>
                    <a:pt x="1824" y="625"/>
                  </a:lnTo>
                  <a:lnTo>
                    <a:pt x="1830" y="572"/>
                  </a:lnTo>
                  <a:lnTo>
                    <a:pt x="1834" y="520"/>
                  </a:lnTo>
                  <a:lnTo>
                    <a:pt x="1835" y="468"/>
                  </a:lnTo>
                  <a:lnTo>
                    <a:pt x="1835" y="455"/>
                  </a:lnTo>
                  <a:lnTo>
                    <a:pt x="1835" y="441"/>
                  </a:lnTo>
                  <a:lnTo>
                    <a:pt x="1835" y="428"/>
                  </a:lnTo>
                  <a:lnTo>
                    <a:pt x="1834" y="414"/>
                  </a:lnTo>
                  <a:lnTo>
                    <a:pt x="1864" y="391"/>
                  </a:lnTo>
                  <a:lnTo>
                    <a:pt x="1893" y="366"/>
                  </a:lnTo>
                  <a:lnTo>
                    <a:pt x="1921" y="341"/>
                  </a:lnTo>
                  <a:lnTo>
                    <a:pt x="1948" y="314"/>
                  </a:lnTo>
                  <a:lnTo>
                    <a:pt x="1974" y="287"/>
                  </a:lnTo>
                  <a:lnTo>
                    <a:pt x="1998" y="258"/>
                  </a:lnTo>
                  <a:lnTo>
                    <a:pt x="2021" y="228"/>
                  </a:lnTo>
                  <a:lnTo>
                    <a:pt x="2043" y="19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10" name="Freeform 7"/>
            <p:cNvSpPr>
              <a:spLocks/>
            </p:cNvSpPr>
            <p:nvPr userDrawn="1"/>
          </p:nvSpPr>
          <p:spPr bwMode="auto">
            <a:xfrm>
              <a:off x="5213350" y="3213100"/>
              <a:ext cx="431800" cy="431800"/>
            </a:xfrm>
            <a:custGeom>
              <a:avLst/>
              <a:gdLst>
                <a:gd name="T0" fmla="*/ 2248 w 4078"/>
                <a:gd name="T1" fmla="*/ 4070 h 4080"/>
                <a:gd name="T2" fmla="*/ 2548 w 4078"/>
                <a:gd name="T3" fmla="*/ 4015 h 4080"/>
                <a:gd name="T4" fmla="*/ 2833 w 4078"/>
                <a:gd name="T5" fmla="*/ 3920 h 4080"/>
                <a:gd name="T6" fmla="*/ 3096 w 4078"/>
                <a:gd name="T7" fmla="*/ 3784 h 4080"/>
                <a:gd name="T8" fmla="*/ 3336 w 4078"/>
                <a:gd name="T9" fmla="*/ 3615 h 4080"/>
                <a:gd name="T10" fmla="*/ 3549 w 4078"/>
                <a:gd name="T11" fmla="*/ 3412 h 4080"/>
                <a:gd name="T12" fmla="*/ 3730 w 4078"/>
                <a:gd name="T13" fmla="*/ 3181 h 4080"/>
                <a:gd name="T14" fmla="*/ 3877 w 4078"/>
                <a:gd name="T15" fmla="*/ 2924 h 4080"/>
                <a:gd name="T16" fmla="*/ 3987 w 4078"/>
                <a:gd name="T17" fmla="*/ 2646 h 4080"/>
                <a:gd name="T18" fmla="*/ 4054 w 4078"/>
                <a:gd name="T19" fmla="*/ 2351 h 4080"/>
                <a:gd name="T20" fmla="*/ 4078 w 4078"/>
                <a:gd name="T21" fmla="*/ 2039 h 4080"/>
                <a:gd name="T22" fmla="*/ 4054 w 4078"/>
                <a:gd name="T23" fmla="*/ 1729 h 4080"/>
                <a:gd name="T24" fmla="*/ 3987 w 4078"/>
                <a:gd name="T25" fmla="*/ 1434 h 4080"/>
                <a:gd name="T26" fmla="*/ 3877 w 4078"/>
                <a:gd name="T27" fmla="*/ 1156 h 4080"/>
                <a:gd name="T28" fmla="*/ 3730 w 4078"/>
                <a:gd name="T29" fmla="*/ 899 h 4080"/>
                <a:gd name="T30" fmla="*/ 3549 w 4078"/>
                <a:gd name="T31" fmla="*/ 668 h 4080"/>
                <a:gd name="T32" fmla="*/ 3336 w 4078"/>
                <a:gd name="T33" fmla="*/ 465 h 4080"/>
                <a:gd name="T34" fmla="*/ 3096 w 4078"/>
                <a:gd name="T35" fmla="*/ 296 h 4080"/>
                <a:gd name="T36" fmla="*/ 2833 w 4078"/>
                <a:gd name="T37" fmla="*/ 160 h 4080"/>
                <a:gd name="T38" fmla="*/ 2548 w 4078"/>
                <a:gd name="T39" fmla="*/ 65 h 4080"/>
                <a:gd name="T40" fmla="*/ 2248 w 4078"/>
                <a:gd name="T41" fmla="*/ 10 h 4080"/>
                <a:gd name="T42" fmla="*/ 1935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7 h 4080"/>
                <a:gd name="T58" fmla="*/ 124 w 4078"/>
                <a:gd name="T59" fmla="*/ 1339 h 4080"/>
                <a:gd name="T60" fmla="*/ 42 w 4078"/>
                <a:gd name="T61" fmla="*/ 1629 h 4080"/>
                <a:gd name="T62" fmla="*/ 3 w 4078"/>
                <a:gd name="T63" fmla="*/ 1935 h 4080"/>
                <a:gd name="T64" fmla="*/ 10 w 4078"/>
                <a:gd name="T65" fmla="*/ 2249 h 4080"/>
                <a:gd name="T66" fmla="*/ 65 w 4078"/>
                <a:gd name="T67" fmla="*/ 2550 h 4080"/>
                <a:gd name="T68" fmla="*/ 160 w 4078"/>
                <a:gd name="T69" fmla="*/ 2834 h 4080"/>
                <a:gd name="T70" fmla="*/ 296 w 4078"/>
                <a:gd name="T71" fmla="*/ 3098 h 4080"/>
                <a:gd name="T72" fmla="*/ 465 w 4078"/>
                <a:gd name="T73" fmla="*/ 3338 h 4080"/>
                <a:gd name="T74" fmla="*/ 668 w 4078"/>
                <a:gd name="T75" fmla="*/ 3550 h 4080"/>
                <a:gd name="T76" fmla="*/ 899 w 4078"/>
                <a:gd name="T77" fmla="*/ 3731 h 4080"/>
                <a:gd name="T78" fmla="*/ 1155 w 4078"/>
                <a:gd name="T79" fmla="*/ 3879 h 4080"/>
                <a:gd name="T80" fmla="*/ 1433 w 4078"/>
                <a:gd name="T81" fmla="*/ 3988 h 4080"/>
                <a:gd name="T82" fmla="*/ 1728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4" y="4077"/>
                  </a:lnTo>
                  <a:lnTo>
                    <a:pt x="2248" y="4070"/>
                  </a:lnTo>
                  <a:lnTo>
                    <a:pt x="2350" y="4056"/>
                  </a:lnTo>
                  <a:lnTo>
                    <a:pt x="2450" y="4038"/>
                  </a:lnTo>
                  <a:lnTo>
                    <a:pt x="2548" y="4015"/>
                  </a:lnTo>
                  <a:lnTo>
                    <a:pt x="2645" y="3988"/>
                  </a:lnTo>
                  <a:lnTo>
                    <a:pt x="2740" y="3956"/>
                  </a:lnTo>
                  <a:lnTo>
                    <a:pt x="2833" y="3920"/>
                  </a:lnTo>
                  <a:lnTo>
                    <a:pt x="2923" y="3879"/>
                  </a:lnTo>
                  <a:lnTo>
                    <a:pt x="3011" y="3833"/>
                  </a:lnTo>
                  <a:lnTo>
                    <a:pt x="3096" y="3784"/>
                  </a:lnTo>
                  <a:lnTo>
                    <a:pt x="3179" y="3731"/>
                  </a:lnTo>
                  <a:lnTo>
                    <a:pt x="3259" y="3675"/>
                  </a:lnTo>
                  <a:lnTo>
                    <a:pt x="3336" y="3615"/>
                  </a:lnTo>
                  <a:lnTo>
                    <a:pt x="3410" y="3550"/>
                  </a:lnTo>
                  <a:lnTo>
                    <a:pt x="3481" y="3482"/>
                  </a:lnTo>
                  <a:lnTo>
                    <a:pt x="3549" y="3412"/>
                  </a:lnTo>
                  <a:lnTo>
                    <a:pt x="3612" y="3338"/>
                  </a:lnTo>
                  <a:lnTo>
                    <a:pt x="3673" y="3261"/>
                  </a:lnTo>
                  <a:lnTo>
                    <a:pt x="3730" y="3181"/>
                  </a:lnTo>
                  <a:lnTo>
                    <a:pt x="3783" y="3098"/>
                  </a:lnTo>
                  <a:lnTo>
                    <a:pt x="3832" y="3012"/>
                  </a:lnTo>
                  <a:lnTo>
                    <a:pt x="3877" y="2924"/>
                  </a:lnTo>
                  <a:lnTo>
                    <a:pt x="3918" y="2834"/>
                  </a:lnTo>
                  <a:lnTo>
                    <a:pt x="3954" y="2741"/>
                  </a:lnTo>
                  <a:lnTo>
                    <a:pt x="3987" y="2646"/>
                  </a:lnTo>
                  <a:lnTo>
                    <a:pt x="4014" y="2550"/>
                  </a:lnTo>
                  <a:lnTo>
                    <a:pt x="4037" y="2451"/>
                  </a:lnTo>
                  <a:lnTo>
                    <a:pt x="4054" y="2351"/>
                  </a:lnTo>
                  <a:lnTo>
                    <a:pt x="4068" y="2249"/>
                  </a:lnTo>
                  <a:lnTo>
                    <a:pt x="4075" y="2145"/>
                  </a:lnTo>
                  <a:lnTo>
                    <a:pt x="4078" y="2039"/>
                  </a:lnTo>
                  <a:lnTo>
                    <a:pt x="4075" y="1935"/>
                  </a:lnTo>
                  <a:lnTo>
                    <a:pt x="4068" y="1831"/>
                  </a:lnTo>
                  <a:lnTo>
                    <a:pt x="4054" y="1729"/>
                  </a:lnTo>
                  <a:lnTo>
                    <a:pt x="4037" y="1629"/>
                  </a:lnTo>
                  <a:lnTo>
                    <a:pt x="4014" y="1530"/>
                  </a:lnTo>
                  <a:lnTo>
                    <a:pt x="3987" y="1434"/>
                  </a:lnTo>
                  <a:lnTo>
                    <a:pt x="3954" y="1339"/>
                  </a:lnTo>
                  <a:lnTo>
                    <a:pt x="3918" y="1246"/>
                  </a:lnTo>
                  <a:lnTo>
                    <a:pt x="3877" y="1156"/>
                  </a:lnTo>
                  <a:lnTo>
                    <a:pt x="3832" y="1067"/>
                  </a:lnTo>
                  <a:lnTo>
                    <a:pt x="3783" y="982"/>
                  </a:lnTo>
                  <a:lnTo>
                    <a:pt x="3730" y="899"/>
                  </a:lnTo>
                  <a:lnTo>
                    <a:pt x="3673" y="819"/>
                  </a:lnTo>
                  <a:lnTo>
                    <a:pt x="3612" y="742"/>
                  </a:lnTo>
                  <a:lnTo>
                    <a:pt x="3549" y="668"/>
                  </a:lnTo>
                  <a:lnTo>
                    <a:pt x="3481" y="598"/>
                  </a:lnTo>
                  <a:lnTo>
                    <a:pt x="3410" y="530"/>
                  </a:lnTo>
                  <a:lnTo>
                    <a:pt x="3336" y="465"/>
                  </a:lnTo>
                  <a:lnTo>
                    <a:pt x="3259" y="405"/>
                  </a:lnTo>
                  <a:lnTo>
                    <a:pt x="3179" y="349"/>
                  </a:lnTo>
                  <a:lnTo>
                    <a:pt x="3096" y="296"/>
                  </a:lnTo>
                  <a:lnTo>
                    <a:pt x="3011" y="247"/>
                  </a:lnTo>
                  <a:lnTo>
                    <a:pt x="2923" y="201"/>
                  </a:lnTo>
                  <a:lnTo>
                    <a:pt x="2833" y="160"/>
                  </a:lnTo>
                  <a:lnTo>
                    <a:pt x="2740" y="124"/>
                  </a:lnTo>
                  <a:lnTo>
                    <a:pt x="2645" y="92"/>
                  </a:lnTo>
                  <a:lnTo>
                    <a:pt x="2548" y="65"/>
                  </a:lnTo>
                  <a:lnTo>
                    <a:pt x="2450" y="42"/>
                  </a:lnTo>
                  <a:lnTo>
                    <a:pt x="2350" y="24"/>
                  </a:lnTo>
                  <a:lnTo>
                    <a:pt x="2248" y="10"/>
                  </a:lnTo>
                  <a:lnTo>
                    <a:pt x="2144" y="3"/>
                  </a:lnTo>
                  <a:lnTo>
                    <a:pt x="2039" y="0"/>
                  </a:lnTo>
                  <a:lnTo>
                    <a:pt x="1935" y="3"/>
                  </a:lnTo>
                  <a:lnTo>
                    <a:pt x="1830" y="10"/>
                  </a:lnTo>
                  <a:lnTo>
                    <a:pt x="1728" y="24"/>
                  </a:lnTo>
                  <a:lnTo>
                    <a:pt x="1628" y="42"/>
                  </a:lnTo>
                  <a:lnTo>
                    <a:pt x="1530" y="65"/>
                  </a:lnTo>
                  <a:lnTo>
                    <a:pt x="1433" y="92"/>
                  </a:lnTo>
                  <a:lnTo>
                    <a:pt x="1338" y="124"/>
                  </a:lnTo>
                  <a:lnTo>
                    <a:pt x="1246" y="160"/>
                  </a:lnTo>
                  <a:lnTo>
                    <a:pt x="1155" y="201"/>
                  </a:lnTo>
                  <a:lnTo>
                    <a:pt x="1067" y="247"/>
                  </a:lnTo>
                  <a:lnTo>
                    <a:pt x="981" y="296"/>
                  </a:lnTo>
                  <a:lnTo>
                    <a:pt x="899" y="349"/>
                  </a:lnTo>
                  <a:lnTo>
                    <a:pt x="819" y="405"/>
                  </a:lnTo>
                  <a:lnTo>
                    <a:pt x="742" y="465"/>
                  </a:lnTo>
                  <a:lnTo>
                    <a:pt x="668" y="530"/>
                  </a:lnTo>
                  <a:lnTo>
                    <a:pt x="597" y="598"/>
                  </a:lnTo>
                  <a:lnTo>
                    <a:pt x="530" y="668"/>
                  </a:lnTo>
                  <a:lnTo>
                    <a:pt x="465" y="742"/>
                  </a:lnTo>
                  <a:lnTo>
                    <a:pt x="405" y="819"/>
                  </a:lnTo>
                  <a:lnTo>
                    <a:pt x="349" y="899"/>
                  </a:lnTo>
                  <a:lnTo>
                    <a:pt x="296" y="982"/>
                  </a:lnTo>
                  <a:lnTo>
                    <a:pt x="246" y="1067"/>
                  </a:lnTo>
                  <a:lnTo>
                    <a:pt x="201" y="1156"/>
                  </a:lnTo>
                  <a:lnTo>
                    <a:pt x="160" y="1246"/>
                  </a:lnTo>
                  <a:lnTo>
                    <a:pt x="124" y="1339"/>
                  </a:lnTo>
                  <a:lnTo>
                    <a:pt x="92" y="1434"/>
                  </a:lnTo>
                  <a:lnTo>
                    <a:pt x="65" y="1530"/>
                  </a:lnTo>
                  <a:lnTo>
                    <a:pt x="42" y="1629"/>
                  </a:lnTo>
                  <a:lnTo>
                    <a:pt x="24" y="1729"/>
                  </a:lnTo>
                  <a:lnTo>
                    <a:pt x="10" y="1831"/>
                  </a:lnTo>
                  <a:lnTo>
                    <a:pt x="3" y="1935"/>
                  </a:lnTo>
                  <a:lnTo>
                    <a:pt x="0" y="2039"/>
                  </a:lnTo>
                  <a:lnTo>
                    <a:pt x="3" y="2145"/>
                  </a:lnTo>
                  <a:lnTo>
                    <a:pt x="10" y="2249"/>
                  </a:lnTo>
                  <a:lnTo>
                    <a:pt x="24" y="2351"/>
                  </a:lnTo>
                  <a:lnTo>
                    <a:pt x="42" y="2451"/>
                  </a:lnTo>
                  <a:lnTo>
                    <a:pt x="65" y="2550"/>
                  </a:lnTo>
                  <a:lnTo>
                    <a:pt x="92" y="2646"/>
                  </a:lnTo>
                  <a:lnTo>
                    <a:pt x="124" y="2741"/>
                  </a:lnTo>
                  <a:lnTo>
                    <a:pt x="160" y="2834"/>
                  </a:lnTo>
                  <a:lnTo>
                    <a:pt x="201" y="2924"/>
                  </a:lnTo>
                  <a:lnTo>
                    <a:pt x="246" y="3012"/>
                  </a:lnTo>
                  <a:lnTo>
                    <a:pt x="296" y="3098"/>
                  </a:lnTo>
                  <a:lnTo>
                    <a:pt x="349" y="3181"/>
                  </a:lnTo>
                  <a:lnTo>
                    <a:pt x="405" y="3261"/>
                  </a:lnTo>
                  <a:lnTo>
                    <a:pt x="465" y="3338"/>
                  </a:lnTo>
                  <a:lnTo>
                    <a:pt x="530" y="3412"/>
                  </a:lnTo>
                  <a:lnTo>
                    <a:pt x="597" y="3482"/>
                  </a:lnTo>
                  <a:lnTo>
                    <a:pt x="668" y="3550"/>
                  </a:lnTo>
                  <a:lnTo>
                    <a:pt x="742" y="3615"/>
                  </a:lnTo>
                  <a:lnTo>
                    <a:pt x="819" y="3675"/>
                  </a:lnTo>
                  <a:lnTo>
                    <a:pt x="899" y="3731"/>
                  </a:lnTo>
                  <a:lnTo>
                    <a:pt x="981" y="3784"/>
                  </a:lnTo>
                  <a:lnTo>
                    <a:pt x="1067" y="3833"/>
                  </a:lnTo>
                  <a:lnTo>
                    <a:pt x="1155" y="3879"/>
                  </a:lnTo>
                  <a:lnTo>
                    <a:pt x="1246" y="3920"/>
                  </a:lnTo>
                  <a:lnTo>
                    <a:pt x="1338" y="3956"/>
                  </a:lnTo>
                  <a:lnTo>
                    <a:pt x="1433" y="3988"/>
                  </a:lnTo>
                  <a:lnTo>
                    <a:pt x="1530" y="4015"/>
                  </a:lnTo>
                  <a:lnTo>
                    <a:pt x="1628" y="4038"/>
                  </a:lnTo>
                  <a:lnTo>
                    <a:pt x="1728" y="4056"/>
                  </a:lnTo>
                  <a:lnTo>
                    <a:pt x="1830" y="4070"/>
                  </a:lnTo>
                  <a:lnTo>
                    <a:pt x="1935" y="4077"/>
                  </a:lnTo>
                  <a:lnTo>
                    <a:pt x="2039" y="4080"/>
                  </a:lnTo>
                  <a:close/>
                </a:path>
              </a:pathLst>
            </a:custGeom>
            <a:solidFill>
              <a:srgbClr val="479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11" name="Freeform 8"/>
            <p:cNvSpPr>
              <a:spLocks noEditPoints="1"/>
            </p:cNvSpPr>
            <p:nvPr userDrawn="1"/>
          </p:nvSpPr>
          <p:spPr bwMode="auto">
            <a:xfrm>
              <a:off x="5321300" y="3321050"/>
              <a:ext cx="215900" cy="198438"/>
            </a:xfrm>
            <a:custGeom>
              <a:avLst/>
              <a:gdLst>
                <a:gd name="T0" fmla="*/ 448 w 2038"/>
                <a:gd name="T1" fmla="*/ 1873 h 1873"/>
                <a:gd name="T2" fmla="*/ 210 w 2038"/>
                <a:gd name="T3" fmla="*/ 441 h 1873"/>
                <a:gd name="T4" fmla="*/ 150 w 2038"/>
                <a:gd name="T5" fmla="*/ 428 h 1873"/>
                <a:gd name="T6" fmla="*/ 99 w 2038"/>
                <a:gd name="T7" fmla="*/ 404 h 1873"/>
                <a:gd name="T8" fmla="*/ 57 w 2038"/>
                <a:gd name="T9" fmla="*/ 370 h 1873"/>
                <a:gd name="T10" fmla="*/ 26 w 2038"/>
                <a:gd name="T11" fmla="*/ 327 h 1873"/>
                <a:gd name="T12" fmla="*/ 6 w 2038"/>
                <a:gd name="T13" fmla="*/ 276 h 1873"/>
                <a:gd name="T14" fmla="*/ 0 w 2038"/>
                <a:gd name="T15" fmla="*/ 221 h 1873"/>
                <a:gd name="T16" fmla="*/ 6 w 2038"/>
                <a:gd name="T17" fmla="*/ 165 h 1873"/>
                <a:gd name="T18" fmla="*/ 26 w 2038"/>
                <a:gd name="T19" fmla="*/ 114 h 1873"/>
                <a:gd name="T20" fmla="*/ 58 w 2038"/>
                <a:gd name="T21" fmla="*/ 71 h 1873"/>
                <a:gd name="T22" fmla="*/ 101 w 2038"/>
                <a:gd name="T23" fmla="*/ 37 h 1873"/>
                <a:gd name="T24" fmla="*/ 154 w 2038"/>
                <a:gd name="T25" fmla="*/ 13 h 1873"/>
                <a:gd name="T26" fmla="*/ 215 w 2038"/>
                <a:gd name="T27" fmla="*/ 1 h 1873"/>
                <a:gd name="T28" fmla="*/ 282 w 2038"/>
                <a:gd name="T29" fmla="*/ 2 h 1873"/>
                <a:gd name="T30" fmla="*/ 341 w 2038"/>
                <a:gd name="T31" fmla="*/ 17 h 1873"/>
                <a:gd name="T32" fmla="*/ 391 w 2038"/>
                <a:gd name="T33" fmla="*/ 43 h 1873"/>
                <a:gd name="T34" fmla="*/ 431 w 2038"/>
                <a:gd name="T35" fmla="*/ 78 h 1873"/>
                <a:gd name="T36" fmla="*/ 460 w 2038"/>
                <a:gd name="T37" fmla="*/ 123 h 1873"/>
                <a:gd name="T38" fmla="*/ 476 w 2038"/>
                <a:gd name="T39" fmla="*/ 175 h 1873"/>
                <a:gd name="T40" fmla="*/ 480 w 2038"/>
                <a:gd name="T41" fmla="*/ 254 h 1873"/>
                <a:gd name="T42" fmla="*/ 465 w 2038"/>
                <a:gd name="T43" fmla="*/ 307 h 1873"/>
                <a:gd name="T44" fmla="*/ 438 w 2038"/>
                <a:gd name="T45" fmla="*/ 353 h 1873"/>
                <a:gd name="T46" fmla="*/ 400 w 2038"/>
                <a:gd name="T47" fmla="*/ 392 h 1873"/>
                <a:gd name="T48" fmla="*/ 352 w 2038"/>
                <a:gd name="T49" fmla="*/ 420 h 1873"/>
                <a:gd name="T50" fmla="*/ 292 w 2038"/>
                <a:gd name="T51" fmla="*/ 438 h 1873"/>
                <a:gd name="T52" fmla="*/ 2038 w 2038"/>
                <a:gd name="T53" fmla="*/ 1873 h 1873"/>
                <a:gd name="T54" fmla="*/ 1585 w 2038"/>
                <a:gd name="T55" fmla="*/ 1153 h 1873"/>
                <a:gd name="T56" fmla="*/ 1562 w 2038"/>
                <a:gd name="T57" fmla="*/ 1059 h 1873"/>
                <a:gd name="T58" fmla="*/ 1534 w 2038"/>
                <a:gd name="T59" fmla="*/ 1005 h 1873"/>
                <a:gd name="T60" fmla="*/ 1493 w 2038"/>
                <a:gd name="T61" fmla="*/ 964 h 1873"/>
                <a:gd name="T62" fmla="*/ 1441 w 2038"/>
                <a:gd name="T63" fmla="*/ 936 h 1873"/>
                <a:gd name="T64" fmla="*/ 1377 w 2038"/>
                <a:gd name="T65" fmla="*/ 925 h 1873"/>
                <a:gd name="T66" fmla="*/ 1283 w 2038"/>
                <a:gd name="T67" fmla="*/ 938 h 1873"/>
                <a:gd name="T68" fmla="*/ 1209 w 2038"/>
                <a:gd name="T69" fmla="*/ 985 h 1873"/>
                <a:gd name="T70" fmla="*/ 1160 w 2038"/>
                <a:gd name="T71" fmla="*/ 1052 h 1873"/>
                <a:gd name="T72" fmla="*/ 1139 w 2038"/>
                <a:gd name="T73" fmla="*/ 1115 h 1873"/>
                <a:gd name="T74" fmla="*/ 691 w 2038"/>
                <a:gd name="T75" fmla="*/ 1873 h 1873"/>
                <a:gd name="T76" fmla="*/ 692 w 2038"/>
                <a:gd name="T77" fmla="*/ 1599 h 1873"/>
                <a:gd name="T78" fmla="*/ 694 w 2038"/>
                <a:gd name="T79" fmla="*/ 1050 h 1873"/>
                <a:gd name="T80" fmla="*/ 692 w 2038"/>
                <a:gd name="T81" fmla="*/ 632 h 1873"/>
                <a:gd name="T82" fmla="*/ 1143 w 2038"/>
                <a:gd name="T83" fmla="*/ 783 h 1873"/>
                <a:gd name="T84" fmla="*/ 1195 w 2038"/>
                <a:gd name="T85" fmla="*/ 712 h 1873"/>
                <a:gd name="T86" fmla="*/ 1287 w 2038"/>
                <a:gd name="T87" fmla="*/ 647 h 1873"/>
                <a:gd name="T88" fmla="*/ 1363 w 2038"/>
                <a:gd name="T89" fmla="*/ 614 h 1873"/>
                <a:gd name="T90" fmla="*/ 1453 w 2038"/>
                <a:gd name="T91" fmla="*/ 594 h 1873"/>
                <a:gd name="T92" fmla="*/ 1561 w 2038"/>
                <a:gd name="T93" fmla="*/ 588 h 1873"/>
                <a:gd name="T94" fmla="*/ 1686 w 2038"/>
                <a:gd name="T95" fmla="*/ 608 h 1873"/>
                <a:gd name="T96" fmla="*/ 1797 w 2038"/>
                <a:gd name="T97" fmla="*/ 654 h 1873"/>
                <a:gd name="T98" fmla="*/ 1893 w 2038"/>
                <a:gd name="T99" fmla="*/ 729 h 1873"/>
                <a:gd name="T100" fmla="*/ 1967 w 2038"/>
                <a:gd name="T101" fmla="*/ 833 h 1873"/>
                <a:gd name="T102" fmla="*/ 2017 w 2038"/>
                <a:gd name="T103" fmla="*/ 966 h 1873"/>
                <a:gd name="T104" fmla="*/ 2037 w 2038"/>
                <a:gd name="T105" fmla="*/ 1129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38" h="1873">
                  <a:moveTo>
                    <a:pt x="448" y="1873"/>
                  </a:moveTo>
                  <a:lnTo>
                    <a:pt x="51" y="1873"/>
                  </a:lnTo>
                  <a:lnTo>
                    <a:pt x="51" y="601"/>
                  </a:lnTo>
                  <a:lnTo>
                    <a:pt x="448" y="601"/>
                  </a:lnTo>
                  <a:lnTo>
                    <a:pt x="448" y="1873"/>
                  </a:lnTo>
                  <a:close/>
                  <a:moveTo>
                    <a:pt x="239" y="442"/>
                  </a:moveTo>
                  <a:lnTo>
                    <a:pt x="239" y="442"/>
                  </a:lnTo>
                  <a:lnTo>
                    <a:pt x="237" y="442"/>
                  </a:lnTo>
                  <a:lnTo>
                    <a:pt x="224" y="442"/>
                  </a:lnTo>
                  <a:lnTo>
                    <a:pt x="210" y="441"/>
                  </a:lnTo>
                  <a:lnTo>
                    <a:pt x="198" y="439"/>
                  </a:lnTo>
                  <a:lnTo>
                    <a:pt x="185" y="438"/>
                  </a:lnTo>
                  <a:lnTo>
                    <a:pt x="173" y="434"/>
                  </a:lnTo>
                  <a:lnTo>
                    <a:pt x="161" y="431"/>
                  </a:lnTo>
                  <a:lnTo>
                    <a:pt x="150" y="428"/>
                  </a:lnTo>
                  <a:lnTo>
                    <a:pt x="139" y="424"/>
                  </a:lnTo>
                  <a:lnTo>
                    <a:pt x="128" y="420"/>
                  </a:lnTo>
                  <a:lnTo>
                    <a:pt x="117" y="416"/>
                  </a:lnTo>
                  <a:lnTo>
                    <a:pt x="108" y="409"/>
                  </a:lnTo>
                  <a:lnTo>
                    <a:pt x="99" y="404"/>
                  </a:lnTo>
                  <a:lnTo>
                    <a:pt x="89" y="398"/>
                  </a:lnTo>
                  <a:lnTo>
                    <a:pt x="80" y="392"/>
                  </a:lnTo>
                  <a:lnTo>
                    <a:pt x="72" y="384"/>
                  </a:lnTo>
                  <a:lnTo>
                    <a:pt x="64" y="377"/>
                  </a:lnTo>
                  <a:lnTo>
                    <a:pt x="57" y="370"/>
                  </a:lnTo>
                  <a:lnTo>
                    <a:pt x="50" y="362"/>
                  </a:lnTo>
                  <a:lnTo>
                    <a:pt x="42" y="353"/>
                  </a:lnTo>
                  <a:lnTo>
                    <a:pt x="36" y="345"/>
                  </a:lnTo>
                  <a:lnTo>
                    <a:pt x="31" y="335"/>
                  </a:lnTo>
                  <a:lnTo>
                    <a:pt x="26" y="327"/>
                  </a:lnTo>
                  <a:lnTo>
                    <a:pt x="21" y="317"/>
                  </a:lnTo>
                  <a:lnTo>
                    <a:pt x="16" y="307"/>
                  </a:lnTo>
                  <a:lnTo>
                    <a:pt x="12" y="297"/>
                  </a:lnTo>
                  <a:lnTo>
                    <a:pt x="9" y="287"/>
                  </a:lnTo>
                  <a:lnTo>
                    <a:pt x="6" y="276"/>
                  </a:lnTo>
                  <a:lnTo>
                    <a:pt x="4" y="266"/>
                  </a:lnTo>
                  <a:lnTo>
                    <a:pt x="2" y="255"/>
                  </a:lnTo>
                  <a:lnTo>
                    <a:pt x="1" y="244"/>
                  </a:lnTo>
                  <a:lnTo>
                    <a:pt x="0" y="232"/>
                  </a:lnTo>
                  <a:lnTo>
                    <a:pt x="0" y="221"/>
                  </a:lnTo>
                  <a:lnTo>
                    <a:pt x="0" y="210"/>
                  </a:lnTo>
                  <a:lnTo>
                    <a:pt x="1" y="198"/>
                  </a:lnTo>
                  <a:lnTo>
                    <a:pt x="2" y="187"/>
                  </a:lnTo>
                  <a:lnTo>
                    <a:pt x="4" y="175"/>
                  </a:lnTo>
                  <a:lnTo>
                    <a:pt x="6" y="165"/>
                  </a:lnTo>
                  <a:lnTo>
                    <a:pt x="9" y="154"/>
                  </a:lnTo>
                  <a:lnTo>
                    <a:pt x="12" y="144"/>
                  </a:lnTo>
                  <a:lnTo>
                    <a:pt x="16" y="134"/>
                  </a:lnTo>
                  <a:lnTo>
                    <a:pt x="22" y="123"/>
                  </a:lnTo>
                  <a:lnTo>
                    <a:pt x="26" y="114"/>
                  </a:lnTo>
                  <a:lnTo>
                    <a:pt x="32" y="104"/>
                  </a:lnTo>
                  <a:lnTo>
                    <a:pt x="37" y="96"/>
                  </a:lnTo>
                  <a:lnTo>
                    <a:pt x="44" y="88"/>
                  </a:lnTo>
                  <a:lnTo>
                    <a:pt x="51" y="79"/>
                  </a:lnTo>
                  <a:lnTo>
                    <a:pt x="58" y="71"/>
                  </a:lnTo>
                  <a:lnTo>
                    <a:pt x="65" y="64"/>
                  </a:lnTo>
                  <a:lnTo>
                    <a:pt x="74" y="56"/>
                  </a:lnTo>
                  <a:lnTo>
                    <a:pt x="83" y="49"/>
                  </a:lnTo>
                  <a:lnTo>
                    <a:pt x="91" y="43"/>
                  </a:lnTo>
                  <a:lnTo>
                    <a:pt x="101" y="37"/>
                  </a:lnTo>
                  <a:lnTo>
                    <a:pt x="111" y="31"/>
                  </a:lnTo>
                  <a:lnTo>
                    <a:pt x="121" y="26"/>
                  </a:lnTo>
                  <a:lnTo>
                    <a:pt x="132" y="21"/>
                  </a:lnTo>
                  <a:lnTo>
                    <a:pt x="142" y="17"/>
                  </a:lnTo>
                  <a:lnTo>
                    <a:pt x="154" y="13"/>
                  </a:lnTo>
                  <a:lnTo>
                    <a:pt x="165" y="10"/>
                  </a:lnTo>
                  <a:lnTo>
                    <a:pt x="178" y="7"/>
                  </a:lnTo>
                  <a:lnTo>
                    <a:pt x="189" y="4"/>
                  </a:lnTo>
                  <a:lnTo>
                    <a:pt x="203" y="2"/>
                  </a:lnTo>
                  <a:lnTo>
                    <a:pt x="215" y="1"/>
                  </a:lnTo>
                  <a:lnTo>
                    <a:pt x="229" y="0"/>
                  </a:lnTo>
                  <a:lnTo>
                    <a:pt x="242" y="0"/>
                  </a:lnTo>
                  <a:lnTo>
                    <a:pt x="256" y="0"/>
                  </a:lnTo>
                  <a:lnTo>
                    <a:pt x="269" y="1"/>
                  </a:lnTo>
                  <a:lnTo>
                    <a:pt x="282" y="2"/>
                  </a:lnTo>
                  <a:lnTo>
                    <a:pt x="294" y="4"/>
                  </a:lnTo>
                  <a:lnTo>
                    <a:pt x="307" y="7"/>
                  </a:lnTo>
                  <a:lnTo>
                    <a:pt x="318" y="10"/>
                  </a:lnTo>
                  <a:lnTo>
                    <a:pt x="330" y="13"/>
                  </a:lnTo>
                  <a:lnTo>
                    <a:pt x="341" y="17"/>
                  </a:lnTo>
                  <a:lnTo>
                    <a:pt x="352" y="21"/>
                  </a:lnTo>
                  <a:lnTo>
                    <a:pt x="362" y="26"/>
                  </a:lnTo>
                  <a:lnTo>
                    <a:pt x="372" y="31"/>
                  </a:lnTo>
                  <a:lnTo>
                    <a:pt x="382" y="37"/>
                  </a:lnTo>
                  <a:lnTo>
                    <a:pt x="391" y="43"/>
                  </a:lnTo>
                  <a:lnTo>
                    <a:pt x="399" y="49"/>
                  </a:lnTo>
                  <a:lnTo>
                    <a:pt x="408" y="56"/>
                  </a:lnTo>
                  <a:lnTo>
                    <a:pt x="416" y="63"/>
                  </a:lnTo>
                  <a:lnTo>
                    <a:pt x="423" y="71"/>
                  </a:lnTo>
                  <a:lnTo>
                    <a:pt x="431" y="78"/>
                  </a:lnTo>
                  <a:lnTo>
                    <a:pt x="437" y="87"/>
                  </a:lnTo>
                  <a:lnTo>
                    <a:pt x="443" y="96"/>
                  </a:lnTo>
                  <a:lnTo>
                    <a:pt x="449" y="104"/>
                  </a:lnTo>
                  <a:lnTo>
                    <a:pt x="455" y="114"/>
                  </a:lnTo>
                  <a:lnTo>
                    <a:pt x="460" y="123"/>
                  </a:lnTo>
                  <a:lnTo>
                    <a:pt x="464" y="134"/>
                  </a:lnTo>
                  <a:lnTo>
                    <a:pt x="468" y="143"/>
                  </a:lnTo>
                  <a:lnTo>
                    <a:pt x="471" y="153"/>
                  </a:lnTo>
                  <a:lnTo>
                    <a:pt x="474" y="165"/>
                  </a:lnTo>
                  <a:lnTo>
                    <a:pt x="476" y="175"/>
                  </a:lnTo>
                  <a:lnTo>
                    <a:pt x="481" y="197"/>
                  </a:lnTo>
                  <a:lnTo>
                    <a:pt x="482" y="221"/>
                  </a:lnTo>
                  <a:lnTo>
                    <a:pt x="482" y="232"/>
                  </a:lnTo>
                  <a:lnTo>
                    <a:pt x="481" y="244"/>
                  </a:lnTo>
                  <a:lnTo>
                    <a:pt x="480" y="254"/>
                  </a:lnTo>
                  <a:lnTo>
                    <a:pt x="477" y="266"/>
                  </a:lnTo>
                  <a:lnTo>
                    <a:pt x="475" y="276"/>
                  </a:lnTo>
                  <a:lnTo>
                    <a:pt x="472" y="287"/>
                  </a:lnTo>
                  <a:lnTo>
                    <a:pt x="469" y="297"/>
                  </a:lnTo>
                  <a:lnTo>
                    <a:pt x="465" y="307"/>
                  </a:lnTo>
                  <a:lnTo>
                    <a:pt x="461" y="317"/>
                  </a:lnTo>
                  <a:lnTo>
                    <a:pt x="456" y="326"/>
                  </a:lnTo>
                  <a:lnTo>
                    <a:pt x="450" y="335"/>
                  </a:lnTo>
                  <a:lnTo>
                    <a:pt x="444" y="345"/>
                  </a:lnTo>
                  <a:lnTo>
                    <a:pt x="438" y="353"/>
                  </a:lnTo>
                  <a:lnTo>
                    <a:pt x="432" y="362"/>
                  </a:lnTo>
                  <a:lnTo>
                    <a:pt x="424" y="370"/>
                  </a:lnTo>
                  <a:lnTo>
                    <a:pt x="417" y="377"/>
                  </a:lnTo>
                  <a:lnTo>
                    <a:pt x="409" y="384"/>
                  </a:lnTo>
                  <a:lnTo>
                    <a:pt x="400" y="392"/>
                  </a:lnTo>
                  <a:lnTo>
                    <a:pt x="391" y="398"/>
                  </a:lnTo>
                  <a:lnTo>
                    <a:pt x="382" y="404"/>
                  </a:lnTo>
                  <a:lnTo>
                    <a:pt x="372" y="409"/>
                  </a:lnTo>
                  <a:lnTo>
                    <a:pt x="362" y="415"/>
                  </a:lnTo>
                  <a:lnTo>
                    <a:pt x="352" y="420"/>
                  </a:lnTo>
                  <a:lnTo>
                    <a:pt x="340" y="424"/>
                  </a:lnTo>
                  <a:lnTo>
                    <a:pt x="329" y="428"/>
                  </a:lnTo>
                  <a:lnTo>
                    <a:pt x="317" y="431"/>
                  </a:lnTo>
                  <a:lnTo>
                    <a:pt x="305" y="434"/>
                  </a:lnTo>
                  <a:lnTo>
                    <a:pt x="292" y="438"/>
                  </a:lnTo>
                  <a:lnTo>
                    <a:pt x="280" y="439"/>
                  </a:lnTo>
                  <a:lnTo>
                    <a:pt x="267" y="441"/>
                  </a:lnTo>
                  <a:lnTo>
                    <a:pt x="254" y="442"/>
                  </a:lnTo>
                  <a:lnTo>
                    <a:pt x="239" y="442"/>
                  </a:lnTo>
                  <a:close/>
                  <a:moveTo>
                    <a:pt x="2038" y="1873"/>
                  </a:moveTo>
                  <a:lnTo>
                    <a:pt x="2038" y="1873"/>
                  </a:lnTo>
                  <a:lnTo>
                    <a:pt x="1588" y="1873"/>
                  </a:lnTo>
                  <a:lnTo>
                    <a:pt x="1588" y="1215"/>
                  </a:lnTo>
                  <a:lnTo>
                    <a:pt x="1587" y="1183"/>
                  </a:lnTo>
                  <a:lnTo>
                    <a:pt x="1585" y="1153"/>
                  </a:lnTo>
                  <a:lnTo>
                    <a:pt x="1581" y="1124"/>
                  </a:lnTo>
                  <a:lnTo>
                    <a:pt x="1574" y="1097"/>
                  </a:lnTo>
                  <a:lnTo>
                    <a:pt x="1571" y="1084"/>
                  </a:lnTo>
                  <a:lnTo>
                    <a:pt x="1567" y="1072"/>
                  </a:lnTo>
                  <a:lnTo>
                    <a:pt x="1562" y="1059"/>
                  </a:lnTo>
                  <a:lnTo>
                    <a:pt x="1558" y="1048"/>
                  </a:lnTo>
                  <a:lnTo>
                    <a:pt x="1552" y="1036"/>
                  </a:lnTo>
                  <a:lnTo>
                    <a:pt x="1546" y="1025"/>
                  </a:lnTo>
                  <a:lnTo>
                    <a:pt x="1540" y="1015"/>
                  </a:lnTo>
                  <a:lnTo>
                    <a:pt x="1534" y="1005"/>
                  </a:lnTo>
                  <a:lnTo>
                    <a:pt x="1526" y="996"/>
                  </a:lnTo>
                  <a:lnTo>
                    <a:pt x="1518" y="987"/>
                  </a:lnTo>
                  <a:lnTo>
                    <a:pt x="1511" y="979"/>
                  </a:lnTo>
                  <a:lnTo>
                    <a:pt x="1501" y="971"/>
                  </a:lnTo>
                  <a:lnTo>
                    <a:pt x="1493" y="964"/>
                  </a:lnTo>
                  <a:lnTo>
                    <a:pt x="1484" y="957"/>
                  </a:lnTo>
                  <a:lnTo>
                    <a:pt x="1473" y="951"/>
                  </a:lnTo>
                  <a:lnTo>
                    <a:pt x="1463" y="946"/>
                  </a:lnTo>
                  <a:lnTo>
                    <a:pt x="1453" y="941"/>
                  </a:lnTo>
                  <a:lnTo>
                    <a:pt x="1441" y="936"/>
                  </a:lnTo>
                  <a:lnTo>
                    <a:pt x="1429" y="933"/>
                  </a:lnTo>
                  <a:lnTo>
                    <a:pt x="1416" y="930"/>
                  </a:lnTo>
                  <a:lnTo>
                    <a:pt x="1404" y="928"/>
                  </a:lnTo>
                  <a:lnTo>
                    <a:pt x="1390" y="926"/>
                  </a:lnTo>
                  <a:lnTo>
                    <a:pt x="1377" y="925"/>
                  </a:lnTo>
                  <a:lnTo>
                    <a:pt x="1362" y="925"/>
                  </a:lnTo>
                  <a:lnTo>
                    <a:pt x="1341" y="926"/>
                  </a:lnTo>
                  <a:lnTo>
                    <a:pt x="1320" y="928"/>
                  </a:lnTo>
                  <a:lnTo>
                    <a:pt x="1301" y="932"/>
                  </a:lnTo>
                  <a:lnTo>
                    <a:pt x="1283" y="938"/>
                  </a:lnTo>
                  <a:lnTo>
                    <a:pt x="1266" y="946"/>
                  </a:lnTo>
                  <a:lnTo>
                    <a:pt x="1251" y="954"/>
                  </a:lnTo>
                  <a:lnTo>
                    <a:pt x="1235" y="963"/>
                  </a:lnTo>
                  <a:lnTo>
                    <a:pt x="1222" y="974"/>
                  </a:lnTo>
                  <a:lnTo>
                    <a:pt x="1209" y="985"/>
                  </a:lnTo>
                  <a:lnTo>
                    <a:pt x="1198" y="998"/>
                  </a:lnTo>
                  <a:lnTo>
                    <a:pt x="1187" y="1010"/>
                  </a:lnTo>
                  <a:lnTo>
                    <a:pt x="1177" y="1024"/>
                  </a:lnTo>
                  <a:lnTo>
                    <a:pt x="1168" y="1038"/>
                  </a:lnTo>
                  <a:lnTo>
                    <a:pt x="1160" y="1052"/>
                  </a:lnTo>
                  <a:lnTo>
                    <a:pt x="1153" y="1066"/>
                  </a:lnTo>
                  <a:lnTo>
                    <a:pt x="1148" y="1081"/>
                  </a:lnTo>
                  <a:lnTo>
                    <a:pt x="1143" y="1091"/>
                  </a:lnTo>
                  <a:lnTo>
                    <a:pt x="1140" y="1103"/>
                  </a:lnTo>
                  <a:lnTo>
                    <a:pt x="1139" y="1115"/>
                  </a:lnTo>
                  <a:lnTo>
                    <a:pt x="1138" y="1129"/>
                  </a:lnTo>
                  <a:lnTo>
                    <a:pt x="1137" y="1156"/>
                  </a:lnTo>
                  <a:lnTo>
                    <a:pt x="1137" y="1185"/>
                  </a:lnTo>
                  <a:lnTo>
                    <a:pt x="1137" y="1873"/>
                  </a:lnTo>
                  <a:lnTo>
                    <a:pt x="691" y="1873"/>
                  </a:lnTo>
                  <a:lnTo>
                    <a:pt x="691" y="1860"/>
                  </a:lnTo>
                  <a:lnTo>
                    <a:pt x="691" y="1823"/>
                  </a:lnTo>
                  <a:lnTo>
                    <a:pt x="692" y="1765"/>
                  </a:lnTo>
                  <a:lnTo>
                    <a:pt x="692" y="1689"/>
                  </a:lnTo>
                  <a:lnTo>
                    <a:pt x="692" y="1599"/>
                  </a:lnTo>
                  <a:lnTo>
                    <a:pt x="693" y="1498"/>
                  </a:lnTo>
                  <a:lnTo>
                    <a:pt x="693" y="1390"/>
                  </a:lnTo>
                  <a:lnTo>
                    <a:pt x="693" y="1277"/>
                  </a:lnTo>
                  <a:lnTo>
                    <a:pt x="693" y="1162"/>
                  </a:lnTo>
                  <a:lnTo>
                    <a:pt x="694" y="1050"/>
                  </a:lnTo>
                  <a:lnTo>
                    <a:pt x="694" y="942"/>
                  </a:lnTo>
                  <a:lnTo>
                    <a:pt x="693" y="845"/>
                  </a:lnTo>
                  <a:lnTo>
                    <a:pt x="693" y="757"/>
                  </a:lnTo>
                  <a:lnTo>
                    <a:pt x="693" y="686"/>
                  </a:lnTo>
                  <a:lnTo>
                    <a:pt x="692" y="632"/>
                  </a:lnTo>
                  <a:lnTo>
                    <a:pt x="691" y="601"/>
                  </a:lnTo>
                  <a:lnTo>
                    <a:pt x="1137" y="601"/>
                  </a:lnTo>
                  <a:lnTo>
                    <a:pt x="1137" y="801"/>
                  </a:lnTo>
                  <a:lnTo>
                    <a:pt x="1140" y="793"/>
                  </a:lnTo>
                  <a:lnTo>
                    <a:pt x="1143" y="783"/>
                  </a:lnTo>
                  <a:lnTo>
                    <a:pt x="1148" y="775"/>
                  </a:lnTo>
                  <a:lnTo>
                    <a:pt x="1153" y="766"/>
                  </a:lnTo>
                  <a:lnTo>
                    <a:pt x="1164" y="749"/>
                  </a:lnTo>
                  <a:lnTo>
                    <a:pt x="1179" y="730"/>
                  </a:lnTo>
                  <a:lnTo>
                    <a:pt x="1195" y="712"/>
                  </a:lnTo>
                  <a:lnTo>
                    <a:pt x="1214" y="695"/>
                  </a:lnTo>
                  <a:lnTo>
                    <a:pt x="1236" y="678"/>
                  </a:lnTo>
                  <a:lnTo>
                    <a:pt x="1260" y="661"/>
                  </a:lnTo>
                  <a:lnTo>
                    <a:pt x="1274" y="654"/>
                  </a:lnTo>
                  <a:lnTo>
                    <a:pt x="1287" y="647"/>
                  </a:lnTo>
                  <a:lnTo>
                    <a:pt x="1301" y="639"/>
                  </a:lnTo>
                  <a:lnTo>
                    <a:pt x="1315" y="632"/>
                  </a:lnTo>
                  <a:lnTo>
                    <a:pt x="1331" y="626"/>
                  </a:lnTo>
                  <a:lnTo>
                    <a:pt x="1346" y="620"/>
                  </a:lnTo>
                  <a:lnTo>
                    <a:pt x="1363" y="614"/>
                  </a:lnTo>
                  <a:lnTo>
                    <a:pt x="1380" y="609"/>
                  </a:lnTo>
                  <a:lnTo>
                    <a:pt x="1397" y="604"/>
                  </a:lnTo>
                  <a:lnTo>
                    <a:pt x="1415" y="601"/>
                  </a:lnTo>
                  <a:lnTo>
                    <a:pt x="1434" y="597"/>
                  </a:lnTo>
                  <a:lnTo>
                    <a:pt x="1453" y="594"/>
                  </a:lnTo>
                  <a:lnTo>
                    <a:pt x="1472" y="592"/>
                  </a:lnTo>
                  <a:lnTo>
                    <a:pt x="1492" y="590"/>
                  </a:lnTo>
                  <a:lnTo>
                    <a:pt x="1513" y="588"/>
                  </a:lnTo>
                  <a:lnTo>
                    <a:pt x="1534" y="588"/>
                  </a:lnTo>
                  <a:lnTo>
                    <a:pt x="1561" y="588"/>
                  </a:lnTo>
                  <a:lnTo>
                    <a:pt x="1587" y="591"/>
                  </a:lnTo>
                  <a:lnTo>
                    <a:pt x="1612" y="594"/>
                  </a:lnTo>
                  <a:lnTo>
                    <a:pt x="1637" y="597"/>
                  </a:lnTo>
                  <a:lnTo>
                    <a:pt x="1662" y="602"/>
                  </a:lnTo>
                  <a:lnTo>
                    <a:pt x="1686" y="608"/>
                  </a:lnTo>
                  <a:lnTo>
                    <a:pt x="1710" y="614"/>
                  </a:lnTo>
                  <a:lnTo>
                    <a:pt x="1732" y="623"/>
                  </a:lnTo>
                  <a:lnTo>
                    <a:pt x="1754" y="632"/>
                  </a:lnTo>
                  <a:lnTo>
                    <a:pt x="1776" y="643"/>
                  </a:lnTo>
                  <a:lnTo>
                    <a:pt x="1797" y="654"/>
                  </a:lnTo>
                  <a:lnTo>
                    <a:pt x="1818" y="668"/>
                  </a:lnTo>
                  <a:lnTo>
                    <a:pt x="1838" y="681"/>
                  </a:lnTo>
                  <a:lnTo>
                    <a:pt x="1856" y="696"/>
                  </a:lnTo>
                  <a:lnTo>
                    <a:pt x="1875" y="712"/>
                  </a:lnTo>
                  <a:lnTo>
                    <a:pt x="1893" y="729"/>
                  </a:lnTo>
                  <a:lnTo>
                    <a:pt x="1908" y="748"/>
                  </a:lnTo>
                  <a:lnTo>
                    <a:pt x="1925" y="768"/>
                  </a:lnTo>
                  <a:lnTo>
                    <a:pt x="1940" y="788"/>
                  </a:lnTo>
                  <a:lnTo>
                    <a:pt x="1953" y="810"/>
                  </a:lnTo>
                  <a:lnTo>
                    <a:pt x="1967" y="833"/>
                  </a:lnTo>
                  <a:lnTo>
                    <a:pt x="1978" y="857"/>
                  </a:lnTo>
                  <a:lnTo>
                    <a:pt x="1989" y="882"/>
                  </a:lnTo>
                  <a:lnTo>
                    <a:pt x="1999" y="909"/>
                  </a:lnTo>
                  <a:lnTo>
                    <a:pt x="2008" y="937"/>
                  </a:lnTo>
                  <a:lnTo>
                    <a:pt x="2017" y="966"/>
                  </a:lnTo>
                  <a:lnTo>
                    <a:pt x="2023" y="997"/>
                  </a:lnTo>
                  <a:lnTo>
                    <a:pt x="2028" y="1028"/>
                  </a:lnTo>
                  <a:lnTo>
                    <a:pt x="2033" y="1060"/>
                  </a:lnTo>
                  <a:lnTo>
                    <a:pt x="2036" y="1094"/>
                  </a:lnTo>
                  <a:lnTo>
                    <a:pt x="2037" y="1129"/>
                  </a:lnTo>
                  <a:lnTo>
                    <a:pt x="2038" y="1165"/>
                  </a:lnTo>
                  <a:lnTo>
                    <a:pt x="2038" y="187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12" name="Freeform 9"/>
            <p:cNvSpPr>
              <a:spLocks/>
            </p:cNvSpPr>
            <p:nvPr userDrawn="1"/>
          </p:nvSpPr>
          <p:spPr bwMode="auto">
            <a:xfrm>
              <a:off x="6543675" y="3213100"/>
              <a:ext cx="431800" cy="431800"/>
            </a:xfrm>
            <a:custGeom>
              <a:avLst/>
              <a:gdLst>
                <a:gd name="T0" fmla="*/ 2248 w 4078"/>
                <a:gd name="T1" fmla="*/ 4070 h 4080"/>
                <a:gd name="T2" fmla="*/ 2548 w 4078"/>
                <a:gd name="T3" fmla="*/ 4015 h 4080"/>
                <a:gd name="T4" fmla="*/ 2832 w 4078"/>
                <a:gd name="T5" fmla="*/ 3920 h 4080"/>
                <a:gd name="T6" fmla="*/ 3097 w 4078"/>
                <a:gd name="T7" fmla="*/ 3784 h 4080"/>
                <a:gd name="T8" fmla="*/ 3336 w 4078"/>
                <a:gd name="T9" fmla="*/ 3615 h 4080"/>
                <a:gd name="T10" fmla="*/ 3548 w 4078"/>
                <a:gd name="T11" fmla="*/ 3412 h 4080"/>
                <a:gd name="T12" fmla="*/ 3729 w 4078"/>
                <a:gd name="T13" fmla="*/ 3181 h 4080"/>
                <a:gd name="T14" fmla="*/ 3877 w 4078"/>
                <a:gd name="T15" fmla="*/ 2924 h 4080"/>
                <a:gd name="T16" fmla="*/ 3986 w 4078"/>
                <a:gd name="T17" fmla="*/ 2646 h 4080"/>
                <a:gd name="T18" fmla="*/ 4054 w 4078"/>
                <a:gd name="T19" fmla="*/ 2351 h 4080"/>
                <a:gd name="T20" fmla="*/ 4078 w 4078"/>
                <a:gd name="T21" fmla="*/ 2039 h 4080"/>
                <a:gd name="T22" fmla="*/ 4054 w 4078"/>
                <a:gd name="T23" fmla="*/ 1729 h 4080"/>
                <a:gd name="T24" fmla="*/ 3986 w 4078"/>
                <a:gd name="T25" fmla="*/ 1434 h 4080"/>
                <a:gd name="T26" fmla="*/ 3877 w 4078"/>
                <a:gd name="T27" fmla="*/ 1156 h 4080"/>
                <a:gd name="T28" fmla="*/ 3729 w 4078"/>
                <a:gd name="T29" fmla="*/ 899 h 4080"/>
                <a:gd name="T30" fmla="*/ 3548 w 4078"/>
                <a:gd name="T31" fmla="*/ 668 h 4080"/>
                <a:gd name="T32" fmla="*/ 3336 w 4078"/>
                <a:gd name="T33" fmla="*/ 465 h 4080"/>
                <a:gd name="T34" fmla="*/ 3097 w 4078"/>
                <a:gd name="T35" fmla="*/ 296 h 4080"/>
                <a:gd name="T36" fmla="*/ 2832 w 4078"/>
                <a:gd name="T37" fmla="*/ 160 h 4080"/>
                <a:gd name="T38" fmla="*/ 2548 w 4078"/>
                <a:gd name="T39" fmla="*/ 65 h 4080"/>
                <a:gd name="T40" fmla="*/ 2248 w 4078"/>
                <a:gd name="T41" fmla="*/ 10 h 4080"/>
                <a:gd name="T42" fmla="*/ 1934 w 4078"/>
                <a:gd name="T43" fmla="*/ 3 h 4080"/>
                <a:gd name="T44" fmla="*/ 1628 w 4078"/>
                <a:gd name="T45" fmla="*/ 42 h 4080"/>
                <a:gd name="T46" fmla="*/ 1338 w 4078"/>
                <a:gd name="T47" fmla="*/ 124 h 4080"/>
                <a:gd name="T48" fmla="*/ 1067 w 4078"/>
                <a:gd name="T49" fmla="*/ 247 h 4080"/>
                <a:gd name="T50" fmla="*/ 819 w 4078"/>
                <a:gd name="T51" fmla="*/ 405 h 4080"/>
                <a:gd name="T52" fmla="*/ 597 w 4078"/>
                <a:gd name="T53" fmla="*/ 598 h 4080"/>
                <a:gd name="T54" fmla="*/ 405 w 4078"/>
                <a:gd name="T55" fmla="*/ 819 h 4080"/>
                <a:gd name="T56" fmla="*/ 246 w 4078"/>
                <a:gd name="T57" fmla="*/ 1068 h 4080"/>
                <a:gd name="T58" fmla="*/ 124 w 4078"/>
                <a:gd name="T59" fmla="*/ 1339 h 4080"/>
                <a:gd name="T60" fmla="*/ 41 w 4078"/>
                <a:gd name="T61" fmla="*/ 1629 h 4080"/>
                <a:gd name="T62" fmla="*/ 3 w 4078"/>
                <a:gd name="T63" fmla="*/ 1935 h 4080"/>
                <a:gd name="T64" fmla="*/ 10 w 4078"/>
                <a:gd name="T65" fmla="*/ 2249 h 4080"/>
                <a:gd name="T66" fmla="*/ 64 w 4078"/>
                <a:gd name="T67" fmla="*/ 2550 h 4080"/>
                <a:gd name="T68" fmla="*/ 160 w 4078"/>
                <a:gd name="T69" fmla="*/ 2834 h 4080"/>
                <a:gd name="T70" fmla="*/ 295 w 4078"/>
                <a:gd name="T71" fmla="*/ 3098 h 4080"/>
                <a:gd name="T72" fmla="*/ 466 w 4078"/>
                <a:gd name="T73" fmla="*/ 3338 h 4080"/>
                <a:gd name="T74" fmla="*/ 668 w 4078"/>
                <a:gd name="T75" fmla="*/ 3550 h 4080"/>
                <a:gd name="T76" fmla="*/ 899 w 4078"/>
                <a:gd name="T77" fmla="*/ 3731 h 4080"/>
                <a:gd name="T78" fmla="*/ 1155 w 4078"/>
                <a:gd name="T79" fmla="*/ 3879 h 4080"/>
                <a:gd name="T80" fmla="*/ 1433 w 4078"/>
                <a:gd name="T81" fmla="*/ 3988 h 4080"/>
                <a:gd name="T82" fmla="*/ 1728 w 4078"/>
                <a:gd name="T83" fmla="*/ 4056 h 4080"/>
                <a:gd name="T84" fmla="*/ 2039 w 4078"/>
                <a:gd name="T85" fmla="*/ 40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78" h="4080">
                  <a:moveTo>
                    <a:pt x="2039" y="4080"/>
                  </a:moveTo>
                  <a:lnTo>
                    <a:pt x="2143" y="4077"/>
                  </a:lnTo>
                  <a:lnTo>
                    <a:pt x="2248" y="4070"/>
                  </a:lnTo>
                  <a:lnTo>
                    <a:pt x="2350" y="4056"/>
                  </a:lnTo>
                  <a:lnTo>
                    <a:pt x="2449" y="4038"/>
                  </a:lnTo>
                  <a:lnTo>
                    <a:pt x="2548" y="4015"/>
                  </a:lnTo>
                  <a:lnTo>
                    <a:pt x="2645" y="3988"/>
                  </a:lnTo>
                  <a:lnTo>
                    <a:pt x="2740" y="3956"/>
                  </a:lnTo>
                  <a:lnTo>
                    <a:pt x="2832" y="3920"/>
                  </a:lnTo>
                  <a:lnTo>
                    <a:pt x="2923" y="3879"/>
                  </a:lnTo>
                  <a:lnTo>
                    <a:pt x="3011" y="3834"/>
                  </a:lnTo>
                  <a:lnTo>
                    <a:pt x="3097" y="3784"/>
                  </a:lnTo>
                  <a:lnTo>
                    <a:pt x="3179" y="3731"/>
                  </a:lnTo>
                  <a:lnTo>
                    <a:pt x="3259" y="3675"/>
                  </a:lnTo>
                  <a:lnTo>
                    <a:pt x="3336" y="3615"/>
                  </a:lnTo>
                  <a:lnTo>
                    <a:pt x="3410" y="3550"/>
                  </a:lnTo>
                  <a:lnTo>
                    <a:pt x="3481" y="3482"/>
                  </a:lnTo>
                  <a:lnTo>
                    <a:pt x="3548" y="3412"/>
                  </a:lnTo>
                  <a:lnTo>
                    <a:pt x="3613" y="3338"/>
                  </a:lnTo>
                  <a:lnTo>
                    <a:pt x="3673" y="3261"/>
                  </a:lnTo>
                  <a:lnTo>
                    <a:pt x="3729" y="3181"/>
                  </a:lnTo>
                  <a:lnTo>
                    <a:pt x="3782" y="3098"/>
                  </a:lnTo>
                  <a:lnTo>
                    <a:pt x="3832" y="3013"/>
                  </a:lnTo>
                  <a:lnTo>
                    <a:pt x="3877" y="2924"/>
                  </a:lnTo>
                  <a:lnTo>
                    <a:pt x="3918" y="2834"/>
                  </a:lnTo>
                  <a:lnTo>
                    <a:pt x="3954" y="2741"/>
                  </a:lnTo>
                  <a:lnTo>
                    <a:pt x="3986" y="2646"/>
                  </a:lnTo>
                  <a:lnTo>
                    <a:pt x="4013" y="2550"/>
                  </a:lnTo>
                  <a:lnTo>
                    <a:pt x="4036" y="2451"/>
                  </a:lnTo>
                  <a:lnTo>
                    <a:pt x="4054" y="2351"/>
                  </a:lnTo>
                  <a:lnTo>
                    <a:pt x="4068" y="2249"/>
                  </a:lnTo>
                  <a:lnTo>
                    <a:pt x="4075" y="2145"/>
                  </a:lnTo>
                  <a:lnTo>
                    <a:pt x="4078" y="2039"/>
                  </a:lnTo>
                  <a:lnTo>
                    <a:pt x="4075" y="1935"/>
                  </a:lnTo>
                  <a:lnTo>
                    <a:pt x="4068" y="1831"/>
                  </a:lnTo>
                  <a:lnTo>
                    <a:pt x="4054" y="1729"/>
                  </a:lnTo>
                  <a:lnTo>
                    <a:pt x="4036" y="1629"/>
                  </a:lnTo>
                  <a:lnTo>
                    <a:pt x="4013" y="1530"/>
                  </a:lnTo>
                  <a:lnTo>
                    <a:pt x="3986" y="1434"/>
                  </a:lnTo>
                  <a:lnTo>
                    <a:pt x="3954" y="1339"/>
                  </a:lnTo>
                  <a:lnTo>
                    <a:pt x="3918" y="1246"/>
                  </a:lnTo>
                  <a:lnTo>
                    <a:pt x="3877" y="1156"/>
                  </a:lnTo>
                  <a:lnTo>
                    <a:pt x="3832" y="1068"/>
                  </a:lnTo>
                  <a:lnTo>
                    <a:pt x="3782" y="982"/>
                  </a:lnTo>
                  <a:lnTo>
                    <a:pt x="3729" y="899"/>
                  </a:lnTo>
                  <a:lnTo>
                    <a:pt x="3673" y="819"/>
                  </a:lnTo>
                  <a:lnTo>
                    <a:pt x="3613" y="742"/>
                  </a:lnTo>
                  <a:lnTo>
                    <a:pt x="3548" y="668"/>
                  </a:lnTo>
                  <a:lnTo>
                    <a:pt x="3481" y="598"/>
                  </a:lnTo>
                  <a:lnTo>
                    <a:pt x="3410" y="530"/>
                  </a:lnTo>
                  <a:lnTo>
                    <a:pt x="3336" y="465"/>
                  </a:lnTo>
                  <a:lnTo>
                    <a:pt x="3259" y="405"/>
                  </a:lnTo>
                  <a:lnTo>
                    <a:pt x="3179" y="349"/>
                  </a:lnTo>
                  <a:lnTo>
                    <a:pt x="3097" y="296"/>
                  </a:lnTo>
                  <a:lnTo>
                    <a:pt x="3011" y="247"/>
                  </a:lnTo>
                  <a:lnTo>
                    <a:pt x="2923" y="201"/>
                  </a:lnTo>
                  <a:lnTo>
                    <a:pt x="2832" y="160"/>
                  </a:lnTo>
                  <a:lnTo>
                    <a:pt x="2740" y="124"/>
                  </a:lnTo>
                  <a:lnTo>
                    <a:pt x="2645" y="92"/>
                  </a:lnTo>
                  <a:lnTo>
                    <a:pt x="2548" y="65"/>
                  </a:lnTo>
                  <a:lnTo>
                    <a:pt x="2449" y="42"/>
                  </a:lnTo>
                  <a:lnTo>
                    <a:pt x="2350" y="24"/>
                  </a:lnTo>
                  <a:lnTo>
                    <a:pt x="2248" y="10"/>
                  </a:lnTo>
                  <a:lnTo>
                    <a:pt x="2143" y="3"/>
                  </a:lnTo>
                  <a:lnTo>
                    <a:pt x="2039" y="0"/>
                  </a:lnTo>
                  <a:lnTo>
                    <a:pt x="1934" y="3"/>
                  </a:lnTo>
                  <a:lnTo>
                    <a:pt x="1830" y="10"/>
                  </a:lnTo>
                  <a:lnTo>
                    <a:pt x="1728" y="24"/>
                  </a:lnTo>
                  <a:lnTo>
                    <a:pt x="1628" y="42"/>
                  </a:lnTo>
                  <a:lnTo>
                    <a:pt x="1530" y="65"/>
                  </a:lnTo>
                  <a:lnTo>
                    <a:pt x="1433" y="92"/>
                  </a:lnTo>
                  <a:lnTo>
                    <a:pt x="1338" y="124"/>
                  </a:lnTo>
                  <a:lnTo>
                    <a:pt x="1245" y="160"/>
                  </a:lnTo>
                  <a:lnTo>
                    <a:pt x="1155" y="201"/>
                  </a:lnTo>
                  <a:lnTo>
                    <a:pt x="1067" y="247"/>
                  </a:lnTo>
                  <a:lnTo>
                    <a:pt x="982" y="296"/>
                  </a:lnTo>
                  <a:lnTo>
                    <a:pt x="899" y="349"/>
                  </a:lnTo>
                  <a:lnTo>
                    <a:pt x="819" y="405"/>
                  </a:lnTo>
                  <a:lnTo>
                    <a:pt x="742" y="465"/>
                  </a:lnTo>
                  <a:lnTo>
                    <a:pt x="668" y="530"/>
                  </a:lnTo>
                  <a:lnTo>
                    <a:pt x="597" y="598"/>
                  </a:lnTo>
                  <a:lnTo>
                    <a:pt x="529" y="668"/>
                  </a:lnTo>
                  <a:lnTo>
                    <a:pt x="466" y="742"/>
                  </a:lnTo>
                  <a:lnTo>
                    <a:pt x="405" y="819"/>
                  </a:lnTo>
                  <a:lnTo>
                    <a:pt x="348" y="899"/>
                  </a:lnTo>
                  <a:lnTo>
                    <a:pt x="295" y="982"/>
                  </a:lnTo>
                  <a:lnTo>
                    <a:pt x="246" y="1068"/>
                  </a:lnTo>
                  <a:lnTo>
                    <a:pt x="201" y="1156"/>
                  </a:lnTo>
                  <a:lnTo>
                    <a:pt x="160" y="1246"/>
                  </a:lnTo>
                  <a:lnTo>
                    <a:pt x="124" y="1339"/>
                  </a:lnTo>
                  <a:lnTo>
                    <a:pt x="91" y="1434"/>
                  </a:lnTo>
                  <a:lnTo>
                    <a:pt x="64" y="1530"/>
                  </a:lnTo>
                  <a:lnTo>
                    <a:pt x="41" y="1629"/>
                  </a:lnTo>
                  <a:lnTo>
                    <a:pt x="24" y="1729"/>
                  </a:lnTo>
                  <a:lnTo>
                    <a:pt x="10" y="1831"/>
                  </a:lnTo>
                  <a:lnTo>
                    <a:pt x="3" y="1935"/>
                  </a:lnTo>
                  <a:lnTo>
                    <a:pt x="0" y="2039"/>
                  </a:lnTo>
                  <a:lnTo>
                    <a:pt x="3" y="2145"/>
                  </a:lnTo>
                  <a:lnTo>
                    <a:pt x="10" y="2249"/>
                  </a:lnTo>
                  <a:lnTo>
                    <a:pt x="24" y="2351"/>
                  </a:lnTo>
                  <a:lnTo>
                    <a:pt x="41" y="2451"/>
                  </a:lnTo>
                  <a:lnTo>
                    <a:pt x="64" y="2550"/>
                  </a:lnTo>
                  <a:lnTo>
                    <a:pt x="91" y="2646"/>
                  </a:lnTo>
                  <a:lnTo>
                    <a:pt x="124" y="2741"/>
                  </a:lnTo>
                  <a:lnTo>
                    <a:pt x="160" y="2834"/>
                  </a:lnTo>
                  <a:lnTo>
                    <a:pt x="201" y="2924"/>
                  </a:lnTo>
                  <a:lnTo>
                    <a:pt x="246" y="3013"/>
                  </a:lnTo>
                  <a:lnTo>
                    <a:pt x="295" y="3098"/>
                  </a:lnTo>
                  <a:lnTo>
                    <a:pt x="348" y="3181"/>
                  </a:lnTo>
                  <a:lnTo>
                    <a:pt x="405" y="3261"/>
                  </a:lnTo>
                  <a:lnTo>
                    <a:pt x="466" y="3338"/>
                  </a:lnTo>
                  <a:lnTo>
                    <a:pt x="529" y="3412"/>
                  </a:lnTo>
                  <a:lnTo>
                    <a:pt x="597" y="3482"/>
                  </a:lnTo>
                  <a:lnTo>
                    <a:pt x="668" y="3550"/>
                  </a:lnTo>
                  <a:lnTo>
                    <a:pt x="742" y="3615"/>
                  </a:lnTo>
                  <a:lnTo>
                    <a:pt x="819" y="3675"/>
                  </a:lnTo>
                  <a:lnTo>
                    <a:pt x="899" y="3731"/>
                  </a:lnTo>
                  <a:lnTo>
                    <a:pt x="982" y="3784"/>
                  </a:lnTo>
                  <a:lnTo>
                    <a:pt x="1067" y="3834"/>
                  </a:lnTo>
                  <a:lnTo>
                    <a:pt x="1155" y="3879"/>
                  </a:lnTo>
                  <a:lnTo>
                    <a:pt x="1245" y="3920"/>
                  </a:lnTo>
                  <a:lnTo>
                    <a:pt x="1338" y="3956"/>
                  </a:lnTo>
                  <a:lnTo>
                    <a:pt x="1433" y="3988"/>
                  </a:lnTo>
                  <a:lnTo>
                    <a:pt x="1530" y="4015"/>
                  </a:lnTo>
                  <a:lnTo>
                    <a:pt x="1628" y="4038"/>
                  </a:lnTo>
                  <a:lnTo>
                    <a:pt x="1728" y="4056"/>
                  </a:lnTo>
                  <a:lnTo>
                    <a:pt x="1830" y="4070"/>
                  </a:lnTo>
                  <a:lnTo>
                    <a:pt x="1934" y="4077"/>
                  </a:lnTo>
                  <a:lnTo>
                    <a:pt x="2039" y="408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sp>
          <p:nvSpPr>
            <p:cNvPr id="13" name="Freeform 10"/>
            <p:cNvSpPr>
              <a:spLocks/>
            </p:cNvSpPr>
            <p:nvPr userDrawn="1"/>
          </p:nvSpPr>
          <p:spPr bwMode="auto">
            <a:xfrm>
              <a:off x="6707188" y="3321050"/>
              <a:ext cx="104775" cy="215900"/>
            </a:xfrm>
            <a:custGeom>
              <a:avLst/>
              <a:gdLst>
                <a:gd name="T0" fmla="*/ 210 w 984"/>
                <a:gd name="T1" fmla="*/ 675 h 2040"/>
                <a:gd name="T2" fmla="*/ 211 w 984"/>
                <a:gd name="T3" fmla="*/ 433 h 2040"/>
                <a:gd name="T4" fmla="*/ 214 w 984"/>
                <a:gd name="T5" fmla="*/ 374 h 2040"/>
                <a:gd name="T6" fmla="*/ 218 w 984"/>
                <a:gd name="T7" fmla="*/ 331 h 2040"/>
                <a:gd name="T8" fmla="*/ 224 w 984"/>
                <a:gd name="T9" fmla="*/ 289 h 2040"/>
                <a:gd name="T10" fmla="*/ 234 w 984"/>
                <a:gd name="T11" fmla="*/ 247 h 2040"/>
                <a:gd name="T12" fmla="*/ 248 w 984"/>
                <a:gd name="T13" fmla="*/ 207 h 2040"/>
                <a:gd name="T14" fmla="*/ 268 w 984"/>
                <a:gd name="T15" fmla="*/ 170 h 2040"/>
                <a:gd name="T16" fmla="*/ 292 w 984"/>
                <a:gd name="T17" fmla="*/ 137 h 2040"/>
                <a:gd name="T18" fmla="*/ 321 w 984"/>
                <a:gd name="T19" fmla="*/ 105 h 2040"/>
                <a:gd name="T20" fmla="*/ 352 w 984"/>
                <a:gd name="T21" fmla="*/ 77 h 2040"/>
                <a:gd name="T22" fmla="*/ 388 w 984"/>
                <a:gd name="T23" fmla="*/ 53 h 2040"/>
                <a:gd name="T24" fmla="*/ 428 w 984"/>
                <a:gd name="T25" fmla="*/ 33 h 2040"/>
                <a:gd name="T26" fmla="*/ 472 w 984"/>
                <a:gd name="T27" fmla="*/ 17 h 2040"/>
                <a:gd name="T28" fmla="*/ 522 w 984"/>
                <a:gd name="T29" fmla="*/ 7 h 2040"/>
                <a:gd name="T30" fmla="*/ 576 w 984"/>
                <a:gd name="T31" fmla="*/ 0 h 2040"/>
                <a:gd name="T32" fmla="*/ 654 w 984"/>
                <a:gd name="T33" fmla="*/ 0 h 2040"/>
                <a:gd name="T34" fmla="*/ 740 w 984"/>
                <a:gd name="T35" fmla="*/ 3 h 2040"/>
                <a:gd name="T36" fmla="*/ 812 w 984"/>
                <a:gd name="T37" fmla="*/ 9 h 2040"/>
                <a:gd name="T38" fmla="*/ 870 w 984"/>
                <a:gd name="T39" fmla="*/ 16 h 2040"/>
                <a:gd name="T40" fmla="*/ 935 w 984"/>
                <a:gd name="T41" fmla="*/ 26 h 2040"/>
                <a:gd name="T42" fmla="*/ 978 w 984"/>
                <a:gd name="T43" fmla="*/ 37 h 2040"/>
                <a:gd name="T44" fmla="*/ 932 w 984"/>
                <a:gd name="T45" fmla="*/ 350 h 2040"/>
                <a:gd name="T46" fmla="*/ 916 w 984"/>
                <a:gd name="T47" fmla="*/ 346 h 2040"/>
                <a:gd name="T48" fmla="*/ 877 w 984"/>
                <a:gd name="T49" fmla="*/ 338 h 2040"/>
                <a:gd name="T50" fmla="*/ 822 w 984"/>
                <a:gd name="T51" fmla="*/ 329 h 2040"/>
                <a:gd name="T52" fmla="*/ 761 w 984"/>
                <a:gd name="T53" fmla="*/ 325 h 2040"/>
                <a:gd name="T54" fmla="*/ 731 w 984"/>
                <a:gd name="T55" fmla="*/ 326 h 2040"/>
                <a:gd name="T56" fmla="*/ 703 w 984"/>
                <a:gd name="T57" fmla="*/ 331 h 2040"/>
                <a:gd name="T58" fmla="*/ 677 w 984"/>
                <a:gd name="T59" fmla="*/ 339 h 2040"/>
                <a:gd name="T60" fmla="*/ 653 w 984"/>
                <a:gd name="T61" fmla="*/ 350 h 2040"/>
                <a:gd name="T62" fmla="*/ 634 w 984"/>
                <a:gd name="T63" fmla="*/ 365 h 2040"/>
                <a:gd name="T64" fmla="*/ 618 w 984"/>
                <a:gd name="T65" fmla="*/ 384 h 2040"/>
                <a:gd name="T66" fmla="*/ 609 w 984"/>
                <a:gd name="T67" fmla="*/ 408 h 2040"/>
                <a:gd name="T68" fmla="*/ 606 w 984"/>
                <a:gd name="T69" fmla="*/ 436 h 2040"/>
                <a:gd name="T70" fmla="*/ 942 w 984"/>
                <a:gd name="T71" fmla="*/ 675 h 2040"/>
                <a:gd name="T72" fmla="*/ 606 w 984"/>
                <a:gd name="T73" fmla="*/ 980 h 2040"/>
                <a:gd name="T74" fmla="*/ 210 w 984"/>
                <a:gd name="T75" fmla="*/ 2040 h 2040"/>
                <a:gd name="T76" fmla="*/ 0 w 984"/>
                <a:gd name="T77" fmla="*/ 980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4" h="2040">
                  <a:moveTo>
                    <a:pt x="0" y="675"/>
                  </a:moveTo>
                  <a:lnTo>
                    <a:pt x="210" y="675"/>
                  </a:lnTo>
                  <a:lnTo>
                    <a:pt x="210" y="470"/>
                  </a:lnTo>
                  <a:lnTo>
                    <a:pt x="211" y="433"/>
                  </a:lnTo>
                  <a:lnTo>
                    <a:pt x="212" y="394"/>
                  </a:lnTo>
                  <a:lnTo>
                    <a:pt x="214" y="374"/>
                  </a:lnTo>
                  <a:lnTo>
                    <a:pt x="215" y="352"/>
                  </a:lnTo>
                  <a:lnTo>
                    <a:pt x="218" y="331"/>
                  </a:lnTo>
                  <a:lnTo>
                    <a:pt x="220" y="311"/>
                  </a:lnTo>
                  <a:lnTo>
                    <a:pt x="224" y="289"/>
                  </a:lnTo>
                  <a:lnTo>
                    <a:pt x="228" y="268"/>
                  </a:lnTo>
                  <a:lnTo>
                    <a:pt x="234" y="247"/>
                  </a:lnTo>
                  <a:lnTo>
                    <a:pt x="241" y="226"/>
                  </a:lnTo>
                  <a:lnTo>
                    <a:pt x="248" y="207"/>
                  </a:lnTo>
                  <a:lnTo>
                    <a:pt x="257" y="188"/>
                  </a:lnTo>
                  <a:lnTo>
                    <a:pt x="268" y="170"/>
                  </a:lnTo>
                  <a:lnTo>
                    <a:pt x="279" y="153"/>
                  </a:lnTo>
                  <a:lnTo>
                    <a:pt x="292" y="137"/>
                  </a:lnTo>
                  <a:lnTo>
                    <a:pt x="306" y="121"/>
                  </a:lnTo>
                  <a:lnTo>
                    <a:pt x="321" y="105"/>
                  </a:lnTo>
                  <a:lnTo>
                    <a:pt x="336" y="91"/>
                  </a:lnTo>
                  <a:lnTo>
                    <a:pt x="352" y="77"/>
                  </a:lnTo>
                  <a:lnTo>
                    <a:pt x="370" y="65"/>
                  </a:lnTo>
                  <a:lnTo>
                    <a:pt x="388" y="53"/>
                  </a:lnTo>
                  <a:lnTo>
                    <a:pt x="407" y="43"/>
                  </a:lnTo>
                  <a:lnTo>
                    <a:pt x="428" y="33"/>
                  </a:lnTo>
                  <a:lnTo>
                    <a:pt x="449" y="24"/>
                  </a:lnTo>
                  <a:lnTo>
                    <a:pt x="472" y="17"/>
                  </a:lnTo>
                  <a:lnTo>
                    <a:pt x="496" y="11"/>
                  </a:lnTo>
                  <a:lnTo>
                    <a:pt x="522" y="7"/>
                  </a:lnTo>
                  <a:lnTo>
                    <a:pt x="548" y="2"/>
                  </a:lnTo>
                  <a:lnTo>
                    <a:pt x="576" y="0"/>
                  </a:lnTo>
                  <a:lnTo>
                    <a:pt x="606" y="0"/>
                  </a:lnTo>
                  <a:lnTo>
                    <a:pt x="654" y="0"/>
                  </a:lnTo>
                  <a:lnTo>
                    <a:pt x="698" y="1"/>
                  </a:lnTo>
                  <a:lnTo>
                    <a:pt x="740" y="3"/>
                  </a:lnTo>
                  <a:lnTo>
                    <a:pt x="778" y="5"/>
                  </a:lnTo>
                  <a:lnTo>
                    <a:pt x="812" y="9"/>
                  </a:lnTo>
                  <a:lnTo>
                    <a:pt x="842" y="12"/>
                  </a:lnTo>
                  <a:lnTo>
                    <a:pt x="870" y="16"/>
                  </a:lnTo>
                  <a:lnTo>
                    <a:pt x="895" y="19"/>
                  </a:lnTo>
                  <a:lnTo>
                    <a:pt x="935" y="26"/>
                  </a:lnTo>
                  <a:lnTo>
                    <a:pt x="963" y="31"/>
                  </a:lnTo>
                  <a:lnTo>
                    <a:pt x="978" y="37"/>
                  </a:lnTo>
                  <a:lnTo>
                    <a:pt x="984" y="38"/>
                  </a:lnTo>
                  <a:lnTo>
                    <a:pt x="932" y="350"/>
                  </a:lnTo>
                  <a:lnTo>
                    <a:pt x="927" y="349"/>
                  </a:lnTo>
                  <a:lnTo>
                    <a:pt x="916" y="346"/>
                  </a:lnTo>
                  <a:lnTo>
                    <a:pt x="899" y="343"/>
                  </a:lnTo>
                  <a:lnTo>
                    <a:pt x="877" y="338"/>
                  </a:lnTo>
                  <a:lnTo>
                    <a:pt x="851" y="333"/>
                  </a:lnTo>
                  <a:lnTo>
                    <a:pt x="822" y="329"/>
                  </a:lnTo>
                  <a:lnTo>
                    <a:pt x="792" y="326"/>
                  </a:lnTo>
                  <a:lnTo>
                    <a:pt x="761" y="325"/>
                  </a:lnTo>
                  <a:lnTo>
                    <a:pt x="746" y="325"/>
                  </a:lnTo>
                  <a:lnTo>
                    <a:pt x="731" y="326"/>
                  </a:lnTo>
                  <a:lnTo>
                    <a:pt x="716" y="328"/>
                  </a:lnTo>
                  <a:lnTo>
                    <a:pt x="703" y="331"/>
                  </a:lnTo>
                  <a:lnTo>
                    <a:pt x="689" y="334"/>
                  </a:lnTo>
                  <a:lnTo>
                    <a:pt x="677" y="339"/>
                  </a:lnTo>
                  <a:lnTo>
                    <a:pt x="664" y="344"/>
                  </a:lnTo>
                  <a:lnTo>
                    <a:pt x="653" y="350"/>
                  </a:lnTo>
                  <a:lnTo>
                    <a:pt x="642" y="357"/>
                  </a:lnTo>
                  <a:lnTo>
                    <a:pt x="634" y="365"/>
                  </a:lnTo>
                  <a:lnTo>
                    <a:pt x="626" y="374"/>
                  </a:lnTo>
                  <a:lnTo>
                    <a:pt x="618" y="384"/>
                  </a:lnTo>
                  <a:lnTo>
                    <a:pt x="613" y="396"/>
                  </a:lnTo>
                  <a:lnTo>
                    <a:pt x="609" y="408"/>
                  </a:lnTo>
                  <a:lnTo>
                    <a:pt x="607" y="422"/>
                  </a:lnTo>
                  <a:lnTo>
                    <a:pt x="606" y="436"/>
                  </a:lnTo>
                  <a:lnTo>
                    <a:pt x="606" y="675"/>
                  </a:lnTo>
                  <a:lnTo>
                    <a:pt x="942" y="675"/>
                  </a:lnTo>
                  <a:lnTo>
                    <a:pt x="919" y="980"/>
                  </a:lnTo>
                  <a:lnTo>
                    <a:pt x="606" y="980"/>
                  </a:lnTo>
                  <a:lnTo>
                    <a:pt x="606" y="2040"/>
                  </a:lnTo>
                  <a:lnTo>
                    <a:pt x="210" y="2040"/>
                  </a:lnTo>
                  <a:lnTo>
                    <a:pt x="210" y="980"/>
                  </a:lnTo>
                  <a:lnTo>
                    <a:pt x="0" y="980"/>
                  </a:lnTo>
                  <a:lnTo>
                    <a:pt x="0" y="675"/>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mn-lt"/>
              </a:endParaRPr>
            </a:p>
          </p:txBody>
        </p:sp>
      </p:grpSp>
      <p:sp>
        <p:nvSpPr>
          <p:cNvPr id="17" name="Rectangle 16"/>
          <p:cNvSpPr/>
          <p:nvPr userDrawn="1"/>
        </p:nvSpPr>
        <p:spPr>
          <a:xfrm>
            <a:off x="0" y="5747028"/>
            <a:ext cx="12188822" cy="261610"/>
          </a:xfrm>
          <a:prstGeom prst="rect">
            <a:avLst/>
          </a:prstGeom>
        </p:spPr>
        <p:txBody>
          <a:bodyPr wrap="square">
            <a:spAutoFit/>
          </a:bodyPr>
          <a:lstStyle/>
          <a:p>
            <a:pPr algn="ctr"/>
            <a:r>
              <a:rPr lang="en-US" sz="1100" dirty="0">
                <a:solidFill>
                  <a:schemeClr val="bg1"/>
                </a:solidFill>
                <a:latin typeface="Calibri" panose="020F0502020204030204" pitchFamily="34" charset="0"/>
              </a:rPr>
              <a:t>© 2020  YASH Technologies | www.yash.com | Confidential</a:t>
            </a:r>
            <a:endParaRPr lang="en-IN" sz="1100" dirty="0">
              <a:solidFill>
                <a:schemeClr val="bg1"/>
              </a:solidFill>
              <a:latin typeface="Calibri" panose="020F0502020204030204" pitchFamily="34" charset="0"/>
            </a:endParaRPr>
          </a:p>
        </p:txBody>
      </p:sp>
      <p:cxnSp>
        <p:nvCxnSpPr>
          <p:cNvPr id="54" name="Straight Connector 53"/>
          <p:cNvCxnSpPr/>
          <p:nvPr userDrawn="1"/>
        </p:nvCxnSpPr>
        <p:spPr>
          <a:xfrm>
            <a:off x="5391150" y="877888"/>
            <a:ext cx="0" cy="216376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62FD5AD4-CA2D-4C41-99A5-A12E5001BC7C}"/>
              </a:ext>
            </a:extLst>
          </p:cNvPr>
          <p:cNvPicPr>
            <a:picLocks noChangeAspect="1"/>
          </p:cNvPicPr>
          <p:nvPr userDrawn="1"/>
        </p:nvPicPr>
        <p:blipFill>
          <a:blip r:embed="rId2"/>
          <a:stretch>
            <a:fillRect/>
          </a:stretch>
        </p:blipFill>
        <p:spPr>
          <a:xfrm>
            <a:off x="1506906" y="971674"/>
            <a:ext cx="3320030" cy="2040086"/>
          </a:xfrm>
          <a:prstGeom prst="rect">
            <a:avLst/>
          </a:prstGeom>
        </p:spPr>
      </p:pic>
    </p:spTree>
    <p:extLst>
      <p:ext uri="{BB962C8B-B14F-4D97-AF65-F5344CB8AC3E}">
        <p14:creationId xmlns:p14="http://schemas.microsoft.com/office/powerpoint/2010/main" val="2853463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theme" Target="../theme/theme6.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110EE5-17D8-46A2-83C1-C2DF5D944DDC}"/>
              </a:ext>
            </a:extLst>
          </p:cNvPr>
          <p:cNvSpPr/>
          <p:nvPr userDrawn="1"/>
        </p:nvSpPr>
        <p:spPr>
          <a:xfrm>
            <a:off x="171" y="-264"/>
            <a:ext cx="12188825" cy="791834"/>
          </a:xfrm>
          <a:prstGeom prst="rect">
            <a:avLst/>
          </a:prstGeom>
          <a:solidFill>
            <a:srgbClr val="005BA1">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ndParaRPr>
          </a:p>
        </p:txBody>
      </p:sp>
      <p:sp>
        <p:nvSpPr>
          <p:cNvPr id="3" name="Title Placeholder 2"/>
          <p:cNvSpPr>
            <a:spLocks noGrp="1"/>
          </p:cNvSpPr>
          <p:nvPr>
            <p:ph type="title"/>
          </p:nvPr>
        </p:nvSpPr>
        <p:spPr>
          <a:xfrm>
            <a:off x="171" y="110862"/>
            <a:ext cx="12188483" cy="51693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99668627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80" r:id="rId4"/>
    <p:sldLayoutId id="2147483869" r:id="rId5"/>
    <p:sldLayoutId id="2147483743" r:id="rId6"/>
    <p:sldLayoutId id="2147483744" r:id="rId7"/>
    <p:sldLayoutId id="2147483746" r:id="rId8"/>
    <p:sldLayoutId id="2147483953" r:id="rId9"/>
    <p:sldLayoutId id="2147483954" r:id="rId10"/>
  </p:sldLayoutIdLst>
  <p:hf hdr="0" ftr="0" dt="0"/>
  <p:txStyles>
    <p:titleStyle>
      <a:lvl1pPr algn="ctr" defTabSz="609448" rtl="0" eaLnBrk="1" latinLnBrk="0" hangingPunct="1">
        <a:spcBef>
          <a:spcPct val="0"/>
        </a:spcBef>
        <a:buNone/>
        <a:defRPr lang="en-US" sz="2800" b="1" kern="1200" baseline="0" dirty="0">
          <a:solidFill>
            <a:schemeClr val="bg1"/>
          </a:solidFill>
          <a:latin typeface="+mj-lt"/>
          <a:ea typeface="Tahoma" panose="020B0604030504040204" pitchFamily="34" charset="0"/>
          <a:cs typeface="Tahoma" panose="020B0604030504040204" pitchFamily="34" charset="0"/>
        </a:defRPr>
      </a:lvl1pPr>
    </p:titleStyle>
    <p:bodyStyle>
      <a:lvl1pPr marL="457086" indent="-457086" algn="l" defTabSz="609448" rtl="0" eaLnBrk="1" latinLnBrk="0" hangingPunct="1">
        <a:spcBef>
          <a:spcPts val="1200"/>
        </a:spcBef>
        <a:spcAft>
          <a:spcPts val="600"/>
        </a:spcAft>
        <a:buFont typeface="Wingdings" panose="05000000000000000000" pitchFamily="2" charset="2"/>
        <a:buChar char="§"/>
        <a:defRPr sz="2400" kern="1200">
          <a:solidFill>
            <a:srgbClr val="4B4B4B"/>
          </a:solidFill>
          <a:latin typeface="+mj-lt"/>
          <a:ea typeface="+mn-ea"/>
          <a:cs typeface="+mn-cs"/>
        </a:defRPr>
      </a:lvl1pPr>
      <a:lvl2pPr marL="990352" indent="-380905" algn="l" defTabSz="609448" rtl="0" eaLnBrk="1" latinLnBrk="0" hangingPunct="1">
        <a:spcBef>
          <a:spcPts val="1200"/>
        </a:spcBef>
        <a:spcAft>
          <a:spcPts val="600"/>
        </a:spcAft>
        <a:buFont typeface="Wingdings" panose="05000000000000000000" pitchFamily="2" charset="2"/>
        <a:buChar char="§"/>
        <a:defRPr sz="2000" kern="1200">
          <a:solidFill>
            <a:srgbClr val="4B4B4B"/>
          </a:solidFill>
          <a:latin typeface="+mj-lt"/>
          <a:ea typeface="+mn-ea"/>
          <a:cs typeface="+mn-cs"/>
        </a:defRPr>
      </a:lvl2pPr>
      <a:lvl3pPr marL="1523619" indent="-304724" algn="l" defTabSz="609448" rtl="0" eaLnBrk="1" latinLnBrk="0" hangingPunct="1">
        <a:spcBef>
          <a:spcPts val="1200"/>
        </a:spcBef>
        <a:spcAft>
          <a:spcPts val="600"/>
        </a:spcAft>
        <a:buFont typeface="Wingdings" panose="05000000000000000000" pitchFamily="2" charset="2"/>
        <a:buChar char="§"/>
        <a:defRPr sz="1600" kern="1200">
          <a:solidFill>
            <a:srgbClr val="4B4B4B"/>
          </a:solidFill>
          <a:latin typeface="+mj-lt"/>
          <a:ea typeface="+mn-ea"/>
          <a:cs typeface="+mn-cs"/>
        </a:defRPr>
      </a:lvl3pPr>
      <a:lvl4pPr marL="2133067"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4pPr>
      <a:lvl5pPr marL="2742514"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48" rtl="0" eaLnBrk="1" latinLnBrk="0" hangingPunct="1">
        <a:defRPr sz="2399" kern="1200">
          <a:solidFill>
            <a:schemeClr val="tx1"/>
          </a:solidFill>
          <a:latin typeface="+mn-lt"/>
          <a:ea typeface="+mn-ea"/>
          <a:cs typeface="+mn-cs"/>
        </a:defRPr>
      </a:lvl1pPr>
      <a:lvl2pPr marL="609448" algn="l" defTabSz="609448" rtl="0" eaLnBrk="1" latinLnBrk="0" hangingPunct="1">
        <a:defRPr sz="2399" kern="1200">
          <a:solidFill>
            <a:schemeClr val="tx1"/>
          </a:solidFill>
          <a:latin typeface="+mn-lt"/>
          <a:ea typeface="+mn-ea"/>
          <a:cs typeface="+mn-cs"/>
        </a:defRPr>
      </a:lvl2pPr>
      <a:lvl3pPr marL="1218895" algn="l" defTabSz="609448" rtl="0" eaLnBrk="1" latinLnBrk="0" hangingPunct="1">
        <a:defRPr sz="2399" kern="1200">
          <a:solidFill>
            <a:schemeClr val="tx1"/>
          </a:solidFill>
          <a:latin typeface="+mn-lt"/>
          <a:ea typeface="+mn-ea"/>
          <a:cs typeface="+mn-cs"/>
        </a:defRPr>
      </a:lvl3pPr>
      <a:lvl4pPr marL="1828343" algn="l" defTabSz="609448" rtl="0" eaLnBrk="1" latinLnBrk="0" hangingPunct="1">
        <a:defRPr sz="2399" kern="1200">
          <a:solidFill>
            <a:schemeClr val="tx1"/>
          </a:solidFill>
          <a:latin typeface="+mn-lt"/>
          <a:ea typeface="+mn-ea"/>
          <a:cs typeface="+mn-cs"/>
        </a:defRPr>
      </a:lvl4pPr>
      <a:lvl5pPr marL="2437790" algn="l" defTabSz="609448" rtl="0" eaLnBrk="1" latinLnBrk="0" hangingPunct="1">
        <a:defRPr sz="2399" kern="1200">
          <a:solidFill>
            <a:schemeClr val="tx1"/>
          </a:solidFill>
          <a:latin typeface="+mn-lt"/>
          <a:ea typeface="+mn-ea"/>
          <a:cs typeface="+mn-cs"/>
        </a:defRPr>
      </a:lvl5pPr>
      <a:lvl6pPr marL="3047238" algn="l" defTabSz="609448" rtl="0" eaLnBrk="1" latinLnBrk="0" hangingPunct="1">
        <a:defRPr sz="2399" kern="1200">
          <a:solidFill>
            <a:schemeClr val="tx1"/>
          </a:solidFill>
          <a:latin typeface="+mn-lt"/>
          <a:ea typeface="+mn-ea"/>
          <a:cs typeface="+mn-cs"/>
        </a:defRPr>
      </a:lvl6pPr>
      <a:lvl7pPr marL="3656686" algn="l" defTabSz="609448" rtl="0" eaLnBrk="1" latinLnBrk="0" hangingPunct="1">
        <a:defRPr sz="2399" kern="1200">
          <a:solidFill>
            <a:schemeClr val="tx1"/>
          </a:solidFill>
          <a:latin typeface="+mn-lt"/>
          <a:ea typeface="+mn-ea"/>
          <a:cs typeface="+mn-cs"/>
        </a:defRPr>
      </a:lvl7pPr>
      <a:lvl8pPr marL="4266133" algn="l" defTabSz="609448" rtl="0" eaLnBrk="1" latinLnBrk="0" hangingPunct="1">
        <a:defRPr sz="2399" kern="1200">
          <a:solidFill>
            <a:schemeClr val="tx1"/>
          </a:solidFill>
          <a:latin typeface="+mn-lt"/>
          <a:ea typeface="+mn-ea"/>
          <a:cs typeface="+mn-cs"/>
        </a:defRPr>
      </a:lvl8pPr>
      <a:lvl9pPr marL="4875581" algn="l" defTabSz="609448" rtl="0" eaLnBrk="1" latinLnBrk="0" hangingPunct="1">
        <a:defRPr sz="23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C1F4C99-CB5A-4DE6-9076-1EB25FAE81A3}"/>
              </a:ext>
            </a:extLst>
          </p:cNvPr>
          <p:cNvSpPr/>
          <p:nvPr userDrawn="1"/>
        </p:nvSpPr>
        <p:spPr>
          <a:xfrm>
            <a:off x="2893749" y="2960527"/>
            <a:ext cx="9295076" cy="3163602"/>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ndParaRPr>
          </a:p>
        </p:txBody>
      </p:sp>
      <p:sp>
        <p:nvSpPr>
          <p:cNvPr id="2" name="Title Placeholder 1">
            <a:extLst>
              <a:ext uri="{FF2B5EF4-FFF2-40B4-BE49-F238E27FC236}">
                <a16:creationId xmlns:a16="http://schemas.microsoft.com/office/drawing/2014/main" id="{82CE343D-EDA4-45A2-9ABB-2CD67E5C6658}"/>
              </a:ext>
            </a:extLst>
          </p:cNvPr>
          <p:cNvSpPr>
            <a:spLocks noGrp="1"/>
          </p:cNvSpPr>
          <p:nvPr>
            <p:ph type="title"/>
          </p:nvPr>
        </p:nvSpPr>
        <p:spPr>
          <a:xfrm>
            <a:off x="4980746" y="4001781"/>
            <a:ext cx="10512425" cy="1325563"/>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9C3227D1-5AA3-4396-B1D3-4CF3F8ACD096}"/>
              </a:ext>
            </a:extLst>
          </p:cNvPr>
          <p:cNvSpPr>
            <a:spLocks noGrp="1"/>
          </p:cNvSpPr>
          <p:nvPr>
            <p:ph type="dt" sz="half" idx="2"/>
          </p:nvPr>
        </p:nvSpPr>
        <p:spPr>
          <a:xfrm>
            <a:off x="838200" y="6356350"/>
            <a:ext cx="27416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59226E-C7CA-4806-A244-DDF178368A41}" type="datetimeFigureOut">
              <a:rPr lang="en-US" smtClean="0"/>
              <a:pPr/>
              <a:t>5/31/2020</a:t>
            </a:fld>
            <a:endParaRPr lang="en-US"/>
          </a:p>
        </p:txBody>
      </p:sp>
    </p:spTree>
    <p:extLst>
      <p:ext uri="{BB962C8B-B14F-4D97-AF65-F5344CB8AC3E}">
        <p14:creationId xmlns:p14="http://schemas.microsoft.com/office/powerpoint/2010/main" val="523778765"/>
      </p:ext>
    </p:extLst>
  </p:cSld>
  <p:clrMap bg1="lt1" tx1="dk1" bg2="lt2" tx2="dk2" accent1="accent1" accent2="accent2" accent3="accent3" accent4="accent4" accent5="accent5" accent6="accent6" hlink="hlink" folHlink="folHlink"/>
  <p:sldLayoutIdLst>
    <p:sldLayoutId id="2147483938" r:id="rId1"/>
    <p:sldLayoutId id="2147483939" r:id="rId2"/>
  </p:sldLayoutIdLst>
  <p:txStyles>
    <p:titleStyle>
      <a:lvl1pPr algn="l" defTabSz="914400" rtl="0" eaLnBrk="1" latinLnBrk="0" hangingPunct="1">
        <a:lnSpc>
          <a:spcPct val="90000"/>
        </a:lnSpc>
        <a:spcBef>
          <a:spcPct val="0"/>
        </a:spcBef>
        <a:buNone/>
        <a:defRPr sz="4400" b="1" kern="1200">
          <a:solidFill>
            <a:srgbClr val="FFC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273A-564D-4D14-93BD-BA862B1FC373}"/>
              </a:ext>
            </a:extLst>
          </p:cNvPr>
          <p:cNvSpPr>
            <a:spLocks noGrp="1"/>
          </p:cNvSpPr>
          <p:nvPr>
            <p:ph type="title"/>
          </p:nvPr>
        </p:nvSpPr>
        <p:spPr>
          <a:xfrm>
            <a:off x="0" y="1"/>
            <a:ext cx="12188825" cy="805218"/>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010662641"/>
      </p:ext>
    </p:extLst>
  </p:cSld>
  <p:clrMap bg1="lt1" tx1="dk1" bg2="lt2" tx2="dk2" accent1="accent1" accent2="accent2" accent3="accent3" accent4="accent4" accent5="accent5" accent6="accent6" hlink="hlink" folHlink="folHlink"/>
  <p:sldLayoutIdLst>
    <p:sldLayoutId id="2147483926" r:id="rId1"/>
    <p:sldLayoutId id="2147483932" r:id="rId2"/>
    <p:sldLayoutId id="2147483933" r:id="rId3"/>
    <p:sldLayoutId id="2147483934" r:id="rId4"/>
    <p:sldLayoutId id="2147483935" r:id="rId5"/>
    <p:sldLayoutId id="2147483936" r:id="rId6"/>
  </p:sldLayoutIdLst>
  <p:txStyles>
    <p:titleStyle>
      <a:lvl1pPr algn="ctr" defTabSz="914400" rtl="0" eaLnBrk="1" latinLnBrk="0" hangingPunct="1">
        <a:lnSpc>
          <a:spcPct val="90000"/>
        </a:lnSpc>
        <a:spcBef>
          <a:spcPct val="0"/>
        </a:spcBef>
        <a:buNone/>
        <a:defRPr sz="2800" b="1" kern="1200">
          <a:solidFill>
            <a:srgbClr val="002E5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653288-F329-4B7B-881E-CD45FF537CC8}"/>
              </a:ext>
            </a:extLst>
          </p:cNvPr>
          <p:cNvSpPr/>
          <p:nvPr userDrawn="1"/>
        </p:nvSpPr>
        <p:spPr>
          <a:xfrm>
            <a:off x="-13047" y="1679815"/>
            <a:ext cx="12214920" cy="3200299"/>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1C5B612-79D3-47EA-A737-DE890E69446B}"/>
              </a:ext>
            </a:extLst>
          </p:cNvPr>
          <p:cNvPicPr>
            <a:picLocks noChangeAspect="1"/>
          </p:cNvPicPr>
          <p:nvPr userDrawn="1"/>
        </p:nvPicPr>
        <p:blipFill>
          <a:blip r:embed="rId3"/>
          <a:stretch>
            <a:fillRect/>
          </a:stretch>
        </p:blipFill>
        <p:spPr>
          <a:xfrm>
            <a:off x="5018078" y="141015"/>
            <a:ext cx="2277479" cy="1399461"/>
          </a:xfrm>
          <a:prstGeom prst="rect">
            <a:avLst/>
          </a:prstGeom>
        </p:spPr>
      </p:pic>
      <p:sp>
        <p:nvSpPr>
          <p:cNvPr id="2" name="Title Placeholder 1">
            <a:extLst>
              <a:ext uri="{FF2B5EF4-FFF2-40B4-BE49-F238E27FC236}">
                <a16:creationId xmlns:a16="http://schemas.microsoft.com/office/drawing/2014/main" id="{971A6F6A-7908-4AD3-88B7-549D70EA0107}"/>
              </a:ext>
            </a:extLst>
          </p:cNvPr>
          <p:cNvSpPr>
            <a:spLocks noGrp="1"/>
          </p:cNvSpPr>
          <p:nvPr>
            <p:ph type="title"/>
          </p:nvPr>
        </p:nvSpPr>
        <p:spPr>
          <a:xfrm>
            <a:off x="-26095" y="2617182"/>
            <a:ext cx="1221492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62567791"/>
      </p:ext>
    </p:extLst>
  </p:cSld>
  <p:clrMap bg1="lt1" tx1="dk1" bg2="lt2" tx2="dk2" accent1="accent1" accent2="accent2" accent3="accent3" accent4="accent4" accent5="accent5" accent6="accent6" hlink="hlink" folHlink="folHlink"/>
  <p:sldLayoutIdLst>
    <p:sldLayoutId id="2147483952" r:id="rId1"/>
  </p:sldLayoutIdLst>
  <p:txStyles>
    <p:titleStyle>
      <a:lvl1pPr algn="ctr"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7273A-564D-4D14-93BD-BA862B1FC373}"/>
              </a:ext>
            </a:extLst>
          </p:cNvPr>
          <p:cNvSpPr>
            <a:spLocks noGrp="1"/>
          </p:cNvSpPr>
          <p:nvPr>
            <p:ph type="title"/>
          </p:nvPr>
        </p:nvSpPr>
        <p:spPr>
          <a:xfrm>
            <a:off x="1" y="1"/>
            <a:ext cx="12188825" cy="805218"/>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15187862"/>
      </p:ext>
    </p:extLst>
  </p:cSld>
  <p:clrMap bg1="lt1" tx1="dk1" bg2="lt2" tx2="dk2" accent1="accent1" accent2="accent2" accent3="accent3" accent4="accent4" accent5="accent5" accent6="accent6" hlink="hlink" folHlink="folHlink"/>
  <p:sldLayoutIdLst>
    <p:sldLayoutId id="2147483956" r:id="rId1"/>
  </p:sldLayoutIdLst>
  <p:txStyles>
    <p:titleStyle>
      <a:lvl1pPr algn="ctr" defTabSz="914126" rtl="0" eaLnBrk="1" latinLnBrk="0" hangingPunct="1">
        <a:lnSpc>
          <a:spcPct val="90000"/>
        </a:lnSpc>
        <a:spcBef>
          <a:spcPct val="0"/>
        </a:spcBef>
        <a:buNone/>
        <a:defRPr sz="2799" b="1" kern="1200">
          <a:solidFill>
            <a:srgbClr val="002E51"/>
          </a:solidFill>
          <a:latin typeface="Calibri" panose="020F0502020204030204" pitchFamily="34" charset="0"/>
          <a:ea typeface="+mj-ea"/>
          <a:cs typeface="Calibri" panose="020F0502020204030204" pitchFamily="34" charset="0"/>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Content Placeholder 3"/>
          <p:cNvSpPr txBox="1">
            <a:spLocks/>
          </p:cNvSpPr>
          <p:nvPr/>
        </p:nvSpPr>
        <p:spPr>
          <a:xfrm>
            <a:off x="568325" y="1028700"/>
            <a:ext cx="10969625" cy="5181600"/>
          </a:xfrm>
          <a:prstGeom prst="rect">
            <a:avLst/>
          </a:prstGeom>
        </p:spPr>
        <p:txBody>
          <a:bodyPr/>
          <a:lstStyle>
            <a:lvl1pPr marL="457086" indent="-457086" algn="l" defTabSz="609448" rtl="0" eaLnBrk="1" latinLnBrk="0" hangingPunct="1">
              <a:spcBef>
                <a:spcPts val="1200"/>
              </a:spcBef>
              <a:spcAft>
                <a:spcPts val="600"/>
              </a:spcAft>
              <a:buClr>
                <a:srgbClr val="E23827"/>
              </a:buClr>
              <a:buFont typeface="Wingdings" panose="05000000000000000000" pitchFamily="2" charset="2"/>
              <a:buChar char="§"/>
              <a:defRPr sz="2400" kern="1200">
                <a:solidFill>
                  <a:srgbClr val="4B4B4B"/>
                </a:solidFill>
                <a:latin typeface="+mj-lt"/>
                <a:ea typeface="+mn-ea"/>
                <a:cs typeface="+mn-cs"/>
              </a:defRPr>
            </a:lvl1pPr>
            <a:lvl2pPr marL="990352" indent="-380905" algn="l" defTabSz="609448" rtl="0" eaLnBrk="1" latinLnBrk="0" hangingPunct="1">
              <a:spcBef>
                <a:spcPts val="1200"/>
              </a:spcBef>
              <a:spcAft>
                <a:spcPts val="600"/>
              </a:spcAft>
              <a:buClr>
                <a:srgbClr val="E23827"/>
              </a:buClr>
              <a:buFont typeface="Wingdings" panose="05000000000000000000" pitchFamily="2" charset="2"/>
              <a:buChar char="§"/>
              <a:defRPr sz="2000" kern="1200">
                <a:solidFill>
                  <a:srgbClr val="4B4B4B"/>
                </a:solidFill>
                <a:latin typeface="+mj-lt"/>
                <a:ea typeface="+mn-ea"/>
                <a:cs typeface="+mn-cs"/>
              </a:defRPr>
            </a:lvl2pPr>
            <a:lvl3pPr marL="1523619" indent="-304724" algn="l" defTabSz="609448" rtl="0" eaLnBrk="1" latinLnBrk="0" hangingPunct="1">
              <a:spcBef>
                <a:spcPts val="1200"/>
              </a:spcBef>
              <a:spcAft>
                <a:spcPts val="600"/>
              </a:spcAft>
              <a:buClr>
                <a:srgbClr val="E23827"/>
              </a:buClr>
              <a:buFont typeface="Wingdings" panose="05000000000000000000" pitchFamily="2" charset="2"/>
              <a:buChar char="§"/>
              <a:defRPr sz="1600" kern="1200">
                <a:solidFill>
                  <a:srgbClr val="4B4B4B"/>
                </a:solidFill>
                <a:latin typeface="+mj-lt"/>
                <a:ea typeface="+mn-ea"/>
                <a:cs typeface="+mn-cs"/>
              </a:defRPr>
            </a:lvl3pPr>
            <a:lvl4pPr marL="2133067" indent="-304724" algn="l" defTabSz="609448" rtl="0" eaLnBrk="1" latinLnBrk="0" hangingPunct="1">
              <a:spcBef>
                <a:spcPts val="1200"/>
              </a:spcBef>
              <a:spcAft>
                <a:spcPts val="600"/>
              </a:spcAft>
              <a:buClr>
                <a:srgbClr val="E23827"/>
              </a:buClr>
              <a:buFont typeface="Wingdings" panose="05000000000000000000" pitchFamily="2" charset="2"/>
              <a:buChar char="§"/>
              <a:defRPr sz="1400" kern="1200">
                <a:solidFill>
                  <a:srgbClr val="4B4B4B"/>
                </a:solidFill>
                <a:latin typeface="+mj-lt"/>
                <a:ea typeface="+mn-ea"/>
                <a:cs typeface="+mn-cs"/>
              </a:defRPr>
            </a:lvl4pPr>
            <a:lvl5pPr marL="2742514" indent="-304724" algn="l" defTabSz="609448" rtl="0" eaLnBrk="1" latinLnBrk="0" hangingPunct="1">
              <a:spcBef>
                <a:spcPts val="1200"/>
              </a:spcBef>
              <a:spcAft>
                <a:spcPts val="600"/>
              </a:spcAft>
              <a:buClr>
                <a:srgbClr val="E23827"/>
              </a:buClr>
              <a:buFont typeface="Wingdings" panose="05000000000000000000" pitchFamily="2" charset="2"/>
              <a:buChar char="§"/>
              <a:defRPr sz="1400" kern="1200">
                <a:solidFill>
                  <a:srgbClr val="4B4B4B"/>
                </a:solidFill>
                <a:latin typeface="+mj-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155339974"/>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Lst>
  <p:hf hdr="0" ftr="0" dt="0"/>
  <p:txStyles>
    <p:titleStyle>
      <a:lvl1pPr algn="l" defTabSz="609448" rtl="0" eaLnBrk="1" latinLnBrk="0" hangingPunct="1">
        <a:spcBef>
          <a:spcPct val="0"/>
        </a:spcBef>
        <a:buNone/>
        <a:defRPr lang="en-US" sz="2800" b="0" kern="1200" baseline="0" dirty="0">
          <a:solidFill>
            <a:schemeClr val="accent2"/>
          </a:solidFill>
          <a:latin typeface="+mj-lt"/>
          <a:ea typeface="Tahoma" panose="020B0604030504040204" pitchFamily="34" charset="0"/>
          <a:cs typeface="Tahoma" panose="020B0604030504040204" pitchFamily="34" charset="0"/>
        </a:defRPr>
      </a:lvl1pPr>
    </p:titleStyle>
    <p:bodyStyle>
      <a:lvl1pPr marL="457086" indent="-457086" algn="l" defTabSz="609448" rtl="0" eaLnBrk="1" latinLnBrk="0" hangingPunct="1">
        <a:spcBef>
          <a:spcPts val="1200"/>
        </a:spcBef>
        <a:spcAft>
          <a:spcPts val="600"/>
        </a:spcAft>
        <a:buFont typeface="Wingdings" panose="05000000000000000000" pitchFamily="2" charset="2"/>
        <a:buChar char="§"/>
        <a:defRPr sz="2400" kern="1200">
          <a:solidFill>
            <a:srgbClr val="4B4B4B"/>
          </a:solidFill>
          <a:latin typeface="+mj-lt"/>
          <a:ea typeface="+mn-ea"/>
          <a:cs typeface="+mn-cs"/>
        </a:defRPr>
      </a:lvl1pPr>
      <a:lvl2pPr marL="990352" indent="-380905" algn="l" defTabSz="609448" rtl="0" eaLnBrk="1" latinLnBrk="0" hangingPunct="1">
        <a:spcBef>
          <a:spcPts val="1200"/>
        </a:spcBef>
        <a:spcAft>
          <a:spcPts val="600"/>
        </a:spcAft>
        <a:buFont typeface="Wingdings" panose="05000000000000000000" pitchFamily="2" charset="2"/>
        <a:buChar char="§"/>
        <a:defRPr sz="2000" kern="1200">
          <a:solidFill>
            <a:srgbClr val="4B4B4B"/>
          </a:solidFill>
          <a:latin typeface="+mj-lt"/>
          <a:ea typeface="+mn-ea"/>
          <a:cs typeface="+mn-cs"/>
        </a:defRPr>
      </a:lvl2pPr>
      <a:lvl3pPr marL="1523619" indent="-304724" algn="l" defTabSz="609448" rtl="0" eaLnBrk="1" latinLnBrk="0" hangingPunct="1">
        <a:spcBef>
          <a:spcPts val="1200"/>
        </a:spcBef>
        <a:spcAft>
          <a:spcPts val="600"/>
        </a:spcAft>
        <a:buFont typeface="Wingdings" panose="05000000000000000000" pitchFamily="2" charset="2"/>
        <a:buChar char="§"/>
        <a:defRPr sz="1600" kern="1200">
          <a:solidFill>
            <a:srgbClr val="4B4B4B"/>
          </a:solidFill>
          <a:latin typeface="+mj-lt"/>
          <a:ea typeface="+mn-ea"/>
          <a:cs typeface="+mn-cs"/>
        </a:defRPr>
      </a:lvl3pPr>
      <a:lvl4pPr marL="2133067"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4pPr>
      <a:lvl5pPr marL="2742514"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48" rtl="0" eaLnBrk="1" latinLnBrk="0" hangingPunct="1">
        <a:defRPr sz="2399" kern="1200">
          <a:solidFill>
            <a:schemeClr val="tx1"/>
          </a:solidFill>
          <a:latin typeface="+mn-lt"/>
          <a:ea typeface="+mn-ea"/>
          <a:cs typeface="+mn-cs"/>
        </a:defRPr>
      </a:lvl1pPr>
      <a:lvl2pPr marL="609448" algn="l" defTabSz="609448" rtl="0" eaLnBrk="1" latinLnBrk="0" hangingPunct="1">
        <a:defRPr sz="2399" kern="1200">
          <a:solidFill>
            <a:schemeClr val="tx1"/>
          </a:solidFill>
          <a:latin typeface="+mn-lt"/>
          <a:ea typeface="+mn-ea"/>
          <a:cs typeface="+mn-cs"/>
        </a:defRPr>
      </a:lvl2pPr>
      <a:lvl3pPr marL="1218895" algn="l" defTabSz="609448" rtl="0" eaLnBrk="1" latinLnBrk="0" hangingPunct="1">
        <a:defRPr sz="2399" kern="1200">
          <a:solidFill>
            <a:schemeClr val="tx1"/>
          </a:solidFill>
          <a:latin typeface="+mn-lt"/>
          <a:ea typeface="+mn-ea"/>
          <a:cs typeface="+mn-cs"/>
        </a:defRPr>
      </a:lvl3pPr>
      <a:lvl4pPr marL="1828343" algn="l" defTabSz="609448" rtl="0" eaLnBrk="1" latinLnBrk="0" hangingPunct="1">
        <a:defRPr sz="2399" kern="1200">
          <a:solidFill>
            <a:schemeClr val="tx1"/>
          </a:solidFill>
          <a:latin typeface="+mn-lt"/>
          <a:ea typeface="+mn-ea"/>
          <a:cs typeface="+mn-cs"/>
        </a:defRPr>
      </a:lvl4pPr>
      <a:lvl5pPr marL="2437790" algn="l" defTabSz="609448" rtl="0" eaLnBrk="1" latinLnBrk="0" hangingPunct="1">
        <a:defRPr sz="2399" kern="1200">
          <a:solidFill>
            <a:schemeClr val="tx1"/>
          </a:solidFill>
          <a:latin typeface="+mn-lt"/>
          <a:ea typeface="+mn-ea"/>
          <a:cs typeface="+mn-cs"/>
        </a:defRPr>
      </a:lvl5pPr>
      <a:lvl6pPr marL="3047238" algn="l" defTabSz="609448" rtl="0" eaLnBrk="1" latinLnBrk="0" hangingPunct="1">
        <a:defRPr sz="2399" kern="1200">
          <a:solidFill>
            <a:schemeClr val="tx1"/>
          </a:solidFill>
          <a:latin typeface="+mn-lt"/>
          <a:ea typeface="+mn-ea"/>
          <a:cs typeface="+mn-cs"/>
        </a:defRPr>
      </a:lvl6pPr>
      <a:lvl7pPr marL="3656686" algn="l" defTabSz="609448" rtl="0" eaLnBrk="1" latinLnBrk="0" hangingPunct="1">
        <a:defRPr sz="2399" kern="1200">
          <a:solidFill>
            <a:schemeClr val="tx1"/>
          </a:solidFill>
          <a:latin typeface="+mn-lt"/>
          <a:ea typeface="+mn-ea"/>
          <a:cs typeface="+mn-cs"/>
        </a:defRPr>
      </a:lvl7pPr>
      <a:lvl8pPr marL="4266133" algn="l" defTabSz="609448" rtl="0" eaLnBrk="1" latinLnBrk="0" hangingPunct="1">
        <a:defRPr sz="2399" kern="1200">
          <a:solidFill>
            <a:schemeClr val="tx1"/>
          </a:solidFill>
          <a:latin typeface="+mn-lt"/>
          <a:ea typeface="+mn-ea"/>
          <a:cs typeface="+mn-cs"/>
        </a:defRPr>
      </a:lvl8pPr>
      <a:lvl9pPr marL="4875581" algn="l" defTabSz="609448" rtl="0" eaLnBrk="1" latinLnBrk="0" hangingPunct="1">
        <a:defRPr sz="23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7EE4A2D-3997-4832-9265-49D8FE049E97}"/>
              </a:ext>
            </a:extLst>
          </p:cNvPr>
          <p:cNvSpPr/>
          <p:nvPr/>
        </p:nvSpPr>
        <p:spPr>
          <a:xfrm>
            <a:off x="2893746" y="2942890"/>
            <a:ext cx="9295076" cy="2305580"/>
          </a:xfrm>
          <a:prstGeom prst="rect">
            <a:avLst/>
          </a:prstGeom>
          <a:solidFill>
            <a:srgbClr val="002E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8" y="0"/>
            <a:ext cx="4949852" cy="6858000"/>
          </a:xfrm>
          <a:prstGeom prst="rect">
            <a:avLst/>
          </a:prstGeom>
        </p:spPr>
      </p:pic>
      <p:sp>
        <p:nvSpPr>
          <p:cNvPr id="9" name="Rectangle 6">
            <a:extLst>
              <a:ext uri="{FF2B5EF4-FFF2-40B4-BE49-F238E27FC236}">
                <a16:creationId xmlns:a16="http://schemas.microsoft.com/office/drawing/2014/main" id="{5D6F3026-D7E0-4402-ADCD-6EAFD6B37D8C}"/>
              </a:ext>
            </a:extLst>
          </p:cNvPr>
          <p:cNvSpPr/>
          <p:nvPr/>
        </p:nvSpPr>
        <p:spPr>
          <a:xfrm flipH="1">
            <a:off x="-14288" y="-16042"/>
            <a:ext cx="4986336" cy="6874042"/>
          </a:xfrm>
          <a:custGeom>
            <a:avLst/>
            <a:gdLst>
              <a:gd name="connsiteX0" fmla="*/ 0 w 8077200"/>
              <a:gd name="connsiteY0" fmla="*/ 0 h 7126632"/>
              <a:gd name="connsiteX1" fmla="*/ 8077200 w 8077200"/>
              <a:gd name="connsiteY1" fmla="*/ 0 h 7126632"/>
              <a:gd name="connsiteX2" fmla="*/ 8077200 w 8077200"/>
              <a:gd name="connsiteY2" fmla="*/ 7126632 h 7126632"/>
              <a:gd name="connsiteX3" fmla="*/ 0 w 8077200"/>
              <a:gd name="connsiteY3" fmla="*/ 7126632 h 7126632"/>
              <a:gd name="connsiteX4" fmla="*/ 0 w 8077200"/>
              <a:gd name="connsiteY4" fmla="*/ 0 h 7126632"/>
              <a:gd name="connsiteX0" fmla="*/ 4210050 w 8077200"/>
              <a:gd name="connsiteY0" fmla="*/ 19050 h 7126632"/>
              <a:gd name="connsiteX1" fmla="*/ 8077200 w 8077200"/>
              <a:gd name="connsiteY1" fmla="*/ 0 h 7126632"/>
              <a:gd name="connsiteX2" fmla="*/ 8077200 w 8077200"/>
              <a:gd name="connsiteY2" fmla="*/ 7126632 h 7126632"/>
              <a:gd name="connsiteX3" fmla="*/ 0 w 8077200"/>
              <a:gd name="connsiteY3" fmla="*/ 7126632 h 7126632"/>
              <a:gd name="connsiteX4" fmla="*/ 4210050 w 8077200"/>
              <a:gd name="connsiteY4" fmla="*/ 19050 h 7126632"/>
              <a:gd name="connsiteX0" fmla="*/ 2705100 w 6572250"/>
              <a:gd name="connsiteY0" fmla="*/ 19050 h 7126632"/>
              <a:gd name="connsiteX1" fmla="*/ 6572250 w 6572250"/>
              <a:gd name="connsiteY1" fmla="*/ 0 h 7126632"/>
              <a:gd name="connsiteX2" fmla="*/ 6572250 w 6572250"/>
              <a:gd name="connsiteY2" fmla="*/ 7126632 h 7126632"/>
              <a:gd name="connsiteX3" fmla="*/ 0 w 6572250"/>
              <a:gd name="connsiteY3" fmla="*/ 2935632 h 7126632"/>
              <a:gd name="connsiteX4" fmla="*/ 2705100 w 6572250"/>
              <a:gd name="connsiteY4" fmla="*/ 19050 h 7126632"/>
              <a:gd name="connsiteX0" fmla="*/ 2743200 w 6610350"/>
              <a:gd name="connsiteY0" fmla="*/ 19050 h 7126632"/>
              <a:gd name="connsiteX1" fmla="*/ 6610350 w 6610350"/>
              <a:gd name="connsiteY1" fmla="*/ 0 h 7126632"/>
              <a:gd name="connsiteX2" fmla="*/ 6610350 w 6610350"/>
              <a:gd name="connsiteY2" fmla="*/ 7126632 h 7126632"/>
              <a:gd name="connsiteX3" fmla="*/ 0 w 6610350"/>
              <a:gd name="connsiteY3" fmla="*/ 2954682 h 7126632"/>
              <a:gd name="connsiteX4" fmla="*/ 2743200 w 6610350"/>
              <a:gd name="connsiteY4" fmla="*/ 19050 h 7126632"/>
              <a:gd name="connsiteX0" fmla="*/ 2743200 w 6610350"/>
              <a:gd name="connsiteY0" fmla="*/ 19050 h 7126632"/>
              <a:gd name="connsiteX1" fmla="*/ 6610350 w 6610350"/>
              <a:gd name="connsiteY1" fmla="*/ 0 h 7126632"/>
              <a:gd name="connsiteX2" fmla="*/ 6610350 w 6610350"/>
              <a:gd name="connsiteY2" fmla="*/ 7126632 h 7126632"/>
              <a:gd name="connsiteX3" fmla="*/ 3314700 w 6610350"/>
              <a:gd name="connsiteY3" fmla="*/ 5088282 h 7126632"/>
              <a:gd name="connsiteX4" fmla="*/ 0 w 6610350"/>
              <a:gd name="connsiteY4" fmla="*/ 2954682 h 7126632"/>
              <a:gd name="connsiteX5" fmla="*/ 2743200 w 6610350"/>
              <a:gd name="connsiteY5" fmla="*/ 19050 h 7126632"/>
              <a:gd name="connsiteX0" fmla="*/ 2743200 w 6610350"/>
              <a:gd name="connsiteY0" fmla="*/ 19050 h 7126632"/>
              <a:gd name="connsiteX1" fmla="*/ 6610350 w 6610350"/>
              <a:gd name="connsiteY1" fmla="*/ 0 h 7126632"/>
              <a:gd name="connsiteX2" fmla="*/ 6610350 w 6610350"/>
              <a:gd name="connsiteY2" fmla="*/ 7126632 h 7126632"/>
              <a:gd name="connsiteX3" fmla="*/ 3067050 w 6610350"/>
              <a:gd name="connsiteY3" fmla="*/ 6097932 h 7126632"/>
              <a:gd name="connsiteX4" fmla="*/ 0 w 6610350"/>
              <a:gd name="connsiteY4" fmla="*/ 2954682 h 7126632"/>
              <a:gd name="connsiteX5" fmla="*/ 2743200 w 6610350"/>
              <a:gd name="connsiteY5" fmla="*/ 19050 h 7126632"/>
              <a:gd name="connsiteX0" fmla="*/ 2743200 w 6610350"/>
              <a:gd name="connsiteY0" fmla="*/ 19050 h 6936132"/>
              <a:gd name="connsiteX1" fmla="*/ 6610350 w 6610350"/>
              <a:gd name="connsiteY1" fmla="*/ 0 h 6936132"/>
              <a:gd name="connsiteX2" fmla="*/ 6591300 w 6610350"/>
              <a:gd name="connsiteY2" fmla="*/ 6936132 h 6936132"/>
              <a:gd name="connsiteX3" fmla="*/ 3067050 w 6610350"/>
              <a:gd name="connsiteY3" fmla="*/ 6097932 h 6936132"/>
              <a:gd name="connsiteX4" fmla="*/ 0 w 6610350"/>
              <a:gd name="connsiteY4" fmla="*/ 2954682 h 6936132"/>
              <a:gd name="connsiteX5" fmla="*/ 2743200 w 6610350"/>
              <a:gd name="connsiteY5" fmla="*/ 19050 h 6936132"/>
              <a:gd name="connsiteX0" fmla="*/ 2743200 w 6610350"/>
              <a:gd name="connsiteY0" fmla="*/ 19050 h 6936132"/>
              <a:gd name="connsiteX1" fmla="*/ 6610350 w 6610350"/>
              <a:gd name="connsiteY1" fmla="*/ 0 h 6936132"/>
              <a:gd name="connsiteX2" fmla="*/ 6591300 w 6610350"/>
              <a:gd name="connsiteY2" fmla="*/ 6936132 h 6936132"/>
              <a:gd name="connsiteX3" fmla="*/ 4114800 w 6610350"/>
              <a:gd name="connsiteY3" fmla="*/ 6326532 h 6936132"/>
              <a:gd name="connsiteX4" fmla="*/ 3067050 w 6610350"/>
              <a:gd name="connsiteY4" fmla="*/ 6097932 h 6936132"/>
              <a:gd name="connsiteX5" fmla="*/ 0 w 6610350"/>
              <a:gd name="connsiteY5" fmla="*/ 2954682 h 6936132"/>
              <a:gd name="connsiteX6" fmla="*/ 2743200 w 6610350"/>
              <a:gd name="connsiteY6" fmla="*/ 19050 h 6936132"/>
              <a:gd name="connsiteX0" fmla="*/ 2743200 w 6610350"/>
              <a:gd name="connsiteY0" fmla="*/ 19050 h 6936132"/>
              <a:gd name="connsiteX1" fmla="*/ 6610350 w 6610350"/>
              <a:gd name="connsiteY1" fmla="*/ 0 h 6936132"/>
              <a:gd name="connsiteX2" fmla="*/ 6591300 w 6610350"/>
              <a:gd name="connsiteY2" fmla="*/ 6936132 h 6936132"/>
              <a:gd name="connsiteX3" fmla="*/ 2305050 w 6610350"/>
              <a:gd name="connsiteY3" fmla="*/ 6878982 h 6936132"/>
              <a:gd name="connsiteX4" fmla="*/ 3067050 w 6610350"/>
              <a:gd name="connsiteY4" fmla="*/ 6097932 h 6936132"/>
              <a:gd name="connsiteX5" fmla="*/ 0 w 6610350"/>
              <a:gd name="connsiteY5" fmla="*/ 2954682 h 6936132"/>
              <a:gd name="connsiteX6" fmla="*/ 2743200 w 6610350"/>
              <a:gd name="connsiteY6" fmla="*/ 19050 h 6936132"/>
              <a:gd name="connsiteX0" fmla="*/ 2743200 w 6610350"/>
              <a:gd name="connsiteY0" fmla="*/ 19050 h 6936132"/>
              <a:gd name="connsiteX1" fmla="*/ 6610350 w 6610350"/>
              <a:gd name="connsiteY1" fmla="*/ 0 h 6936132"/>
              <a:gd name="connsiteX2" fmla="*/ 6591300 w 6610350"/>
              <a:gd name="connsiteY2" fmla="*/ 6936132 h 6936132"/>
              <a:gd name="connsiteX3" fmla="*/ 2305050 w 6610350"/>
              <a:gd name="connsiteY3" fmla="*/ 6878982 h 6936132"/>
              <a:gd name="connsiteX4" fmla="*/ 3067050 w 6610350"/>
              <a:gd name="connsiteY4" fmla="*/ 6059832 h 6936132"/>
              <a:gd name="connsiteX5" fmla="*/ 0 w 6610350"/>
              <a:gd name="connsiteY5" fmla="*/ 2954682 h 6936132"/>
              <a:gd name="connsiteX6" fmla="*/ 2743200 w 6610350"/>
              <a:gd name="connsiteY6" fmla="*/ 19050 h 6936132"/>
              <a:gd name="connsiteX0" fmla="*/ 2743200 w 6610350"/>
              <a:gd name="connsiteY0" fmla="*/ 19050 h 6917082"/>
              <a:gd name="connsiteX1" fmla="*/ 6610350 w 6610350"/>
              <a:gd name="connsiteY1" fmla="*/ 0 h 6917082"/>
              <a:gd name="connsiteX2" fmla="*/ 6591300 w 6610350"/>
              <a:gd name="connsiteY2" fmla="*/ 6917082 h 6917082"/>
              <a:gd name="connsiteX3" fmla="*/ 2305050 w 6610350"/>
              <a:gd name="connsiteY3" fmla="*/ 6878982 h 6917082"/>
              <a:gd name="connsiteX4" fmla="*/ 3067050 w 6610350"/>
              <a:gd name="connsiteY4" fmla="*/ 6059832 h 6917082"/>
              <a:gd name="connsiteX5" fmla="*/ 0 w 6610350"/>
              <a:gd name="connsiteY5" fmla="*/ 2954682 h 6917082"/>
              <a:gd name="connsiteX6" fmla="*/ 2743200 w 6610350"/>
              <a:gd name="connsiteY6" fmla="*/ 19050 h 6917082"/>
              <a:gd name="connsiteX0" fmla="*/ 2743200 w 6610350"/>
              <a:gd name="connsiteY0" fmla="*/ 19050 h 6898032"/>
              <a:gd name="connsiteX1" fmla="*/ 6610350 w 6610350"/>
              <a:gd name="connsiteY1" fmla="*/ 0 h 6898032"/>
              <a:gd name="connsiteX2" fmla="*/ 6591300 w 6610350"/>
              <a:gd name="connsiteY2" fmla="*/ 6898032 h 6898032"/>
              <a:gd name="connsiteX3" fmla="*/ 2305050 w 6610350"/>
              <a:gd name="connsiteY3" fmla="*/ 6878982 h 6898032"/>
              <a:gd name="connsiteX4" fmla="*/ 3067050 w 6610350"/>
              <a:gd name="connsiteY4" fmla="*/ 6059832 h 6898032"/>
              <a:gd name="connsiteX5" fmla="*/ 0 w 6610350"/>
              <a:gd name="connsiteY5" fmla="*/ 2954682 h 6898032"/>
              <a:gd name="connsiteX6" fmla="*/ 2743200 w 6610350"/>
              <a:gd name="connsiteY6" fmla="*/ 19050 h 6898032"/>
              <a:gd name="connsiteX0" fmla="*/ 2743200 w 6610350"/>
              <a:gd name="connsiteY0" fmla="*/ 19050 h 6898032"/>
              <a:gd name="connsiteX1" fmla="*/ 6610350 w 6610350"/>
              <a:gd name="connsiteY1" fmla="*/ 0 h 6898032"/>
              <a:gd name="connsiteX2" fmla="*/ 6591300 w 6610350"/>
              <a:gd name="connsiteY2" fmla="*/ 6898032 h 6898032"/>
              <a:gd name="connsiteX3" fmla="*/ 2305050 w 6610350"/>
              <a:gd name="connsiteY3" fmla="*/ 6878982 h 6898032"/>
              <a:gd name="connsiteX4" fmla="*/ 3028950 w 6610350"/>
              <a:gd name="connsiteY4" fmla="*/ 6059832 h 6898032"/>
              <a:gd name="connsiteX5" fmla="*/ 0 w 6610350"/>
              <a:gd name="connsiteY5" fmla="*/ 2954682 h 6898032"/>
              <a:gd name="connsiteX6" fmla="*/ 2743200 w 6610350"/>
              <a:gd name="connsiteY6" fmla="*/ 19050 h 6898032"/>
              <a:gd name="connsiteX0" fmla="*/ 2743200 w 6610350"/>
              <a:gd name="connsiteY0" fmla="*/ 19050 h 6898032"/>
              <a:gd name="connsiteX1" fmla="*/ 6610350 w 6610350"/>
              <a:gd name="connsiteY1" fmla="*/ 0 h 6898032"/>
              <a:gd name="connsiteX2" fmla="*/ 6591300 w 6610350"/>
              <a:gd name="connsiteY2" fmla="*/ 6898032 h 6898032"/>
              <a:gd name="connsiteX3" fmla="*/ 2305050 w 6610350"/>
              <a:gd name="connsiteY3" fmla="*/ 6878982 h 6898032"/>
              <a:gd name="connsiteX4" fmla="*/ 3028950 w 6610350"/>
              <a:gd name="connsiteY4" fmla="*/ 6059832 h 6898032"/>
              <a:gd name="connsiteX5" fmla="*/ 0 w 6610350"/>
              <a:gd name="connsiteY5" fmla="*/ 2954682 h 6898032"/>
              <a:gd name="connsiteX6" fmla="*/ 2743200 w 6610350"/>
              <a:gd name="connsiteY6" fmla="*/ 19050 h 6898032"/>
              <a:gd name="connsiteX0" fmla="*/ 2667000 w 6610350"/>
              <a:gd name="connsiteY0" fmla="*/ 19050 h 6898032"/>
              <a:gd name="connsiteX1" fmla="*/ 6610350 w 6610350"/>
              <a:gd name="connsiteY1" fmla="*/ 0 h 6898032"/>
              <a:gd name="connsiteX2" fmla="*/ 6591300 w 6610350"/>
              <a:gd name="connsiteY2" fmla="*/ 6898032 h 6898032"/>
              <a:gd name="connsiteX3" fmla="*/ 2305050 w 6610350"/>
              <a:gd name="connsiteY3" fmla="*/ 6878982 h 6898032"/>
              <a:gd name="connsiteX4" fmla="*/ 3028950 w 6610350"/>
              <a:gd name="connsiteY4" fmla="*/ 6059832 h 6898032"/>
              <a:gd name="connsiteX5" fmla="*/ 0 w 6610350"/>
              <a:gd name="connsiteY5" fmla="*/ 2954682 h 6898032"/>
              <a:gd name="connsiteX6" fmla="*/ 2667000 w 6610350"/>
              <a:gd name="connsiteY6" fmla="*/ 19050 h 6898032"/>
              <a:gd name="connsiteX0" fmla="*/ 2705100 w 6648450"/>
              <a:gd name="connsiteY0" fmla="*/ 19050 h 6898032"/>
              <a:gd name="connsiteX1" fmla="*/ 6648450 w 6648450"/>
              <a:gd name="connsiteY1" fmla="*/ 0 h 6898032"/>
              <a:gd name="connsiteX2" fmla="*/ 6629400 w 6648450"/>
              <a:gd name="connsiteY2" fmla="*/ 6898032 h 6898032"/>
              <a:gd name="connsiteX3" fmla="*/ 2343150 w 6648450"/>
              <a:gd name="connsiteY3" fmla="*/ 6878982 h 6898032"/>
              <a:gd name="connsiteX4" fmla="*/ 3067050 w 6648450"/>
              <a:gd name="connsiteY4" fmla="*/ 6059832 h 6898032"/>
              <a:gd name="connsiteX5" fmla="*/ 0 w 6648450"/>
              <a:gd name="connsiteY5" fmla="*/ 2954682 h 6898032"/>
              <a:gd name="connsiteX6" fmla="*/ 2705100 w 6648450"/>
              <a:gd name="connsiteY6" fmla="*/ 19050 h 6898032"/>
              <a:gd name="connsiteX0" fmla="*/ 2705100 w 6648450"/>
              <a:gd name="connsiteY0" fmla="*/ 0 h 6898032"/>
              <a:gd name="connsiteX1" fmla="*/ 6648450 w 6648450"/>
              <a:gd name="connsiteY1" fmla="*/ 0 h 6898032"/>
              <a:gd name="connsiteX2" fmla="*/ 6629400 w 6648450"/>
              <a:gd name="connsiteY2" fmla="*/ 6898032 h 6898032"/>
              <a:gd name="connsiteX3" fmla="*/ 2343150 w 6648450"/>
              <a:gd name="connsiteY3" fmla="*/ 6878982 h 6898032"/>
              <a:gd name="connsiteX4" fmla="*/ 3067050 w 6648450"/>
              <a:gd name="connsiteY4" fmla="*/ 6059832 h 6898032"/>
              <a:gd name="connsiteX5" fmla="*/ 0 w 6648450"/>
              <a:gd name="connsiteY5" fmla="*/ 2954682 h 6898032"/>
              <a:gd name="connsiteX6" fmla="*/ 2705100 w 6648450"/>
              <a:gd name="connsiteY6" fmla="*/ 0 h 6898032"/>
              <a:gd name="connsiteX0" fmla="*/ 2734129 w 6648450"/>
              <a:gd name="connsiteY0" fmla="*/ 0 h 6912546"/>
              <a:gd name="connsiteX1" fmla="*/ 6648450 w 6648450"/>
              <a:gd name="connsiteY1" fmla="*/ 14514 h 6912546"/>
              <a:gd name="connsiteX2" fmla="*/ 6629400 w 6648450"/>
              <a:gd name="connsiteY2" fmla="*/ 6912546 h 6912546"/>
              <a:gd name="connsiteX3" fmla="*/ 2343150 w 6648450"/>
              <a:gd name="connsiteY3" fmla="*/ 6893496 h 6912546"/>
              <a:gd name="connsiteX4" fmla="*/ 3067050 w 6648450"/>
              <a:gd name="connsiteY4" fmla="*/ 6074346 h 6912546"/>
              <a:gd name="connsiteX5" fmla="*/ 0 w 6648450"/>
              <a:gd name="connsiteY5" fmla="*/ 2969196 h 6912546"/>
              <a:gd name="connsiteX6" fmla="*/ 2734129 w 6648450"/>
              <a:gd name="connsiteY6" fmla="*/ 0 h 6912546"/>
              <a:gd name="connsiteX0" fmla="*/ 2734129 w 6662964"/>
              <a:gd name="connsiteY0" fmla="*/ 14515 h 6927061"/>
              <a:gd name="connsiteX1" fmla="*/ 6662964 w 6662964"/>
              <a:gd name="connsiteY1" fmla="*/ 0 h 6927061"/>
              <a:gd name="connsiteX2" fmla="*/ 6629400 w 6662964"/>
              <a:gd name="connsiteY2" fmla="*/ 6927061 h 6927061"/>
              <a:gd name="connsiteX3" fmla="*/ 2343150 w 6662964"/>
              <a:gd name="connsiteY3" fmla="*/ 6908011 h 6927061"/>
              <a:gd name="connsiteX4" fmla="*/ 3067050 w 6662964"/>
              <a:gd name="connsiteY4" fmla="*/ 6088861 h 6927061"/>
              <a:gd name="connsiteX5" fmla="*/ 0 w 6662964"/>
              <a:gd name="connsiteY5" fmla="*/ 2983711 h 6927061"/>
              <a:gd name="connsiteX6" fmla="*/ 2734129 w 6662964"/>
              <a:gd name="connsiteY6" fmla="*/ 14515 h 6927061"/>
              <a:gd name="connsiteX0" fmla="*/ 2734129 w 6648450"/>
              <a:gd name="connsiteY0" fmla="*/ 29029 h 6941575"/>
              <a:gd name="connsiteX1" fmla="*/ 6648450 w 6648450"/>
              <a:gd name="connsiteY1" fmla="*/ 0 h 6941575"/>
              <a:gd name="connsiteX2" fmla="*/ 6629400 w 6648450"/>
              <a:gd name="connsiteY2" fmla="*/ 6941575 h 6941575"/>
              <a:gd name="connsiteX3" fmla="*/ 2343150 w 6648450"/>
              <a:gd name="connsiteY3" fmla="*/ 6922525 h 6941575"/>
              <a:gd name="connsiteX4" fmla="*/ 3067050 w 6648450"/>
              <a:gd name="connsiteY4" fmla="*/ 6103375 h 6941575"/>
              <a:gd name="connsiteX5" fmla="*/ 0 w 6648450"/>
              <a:gd name="connsiteY5" fmla="*/ 2998225 h 6941575"/>
              <a:gd name="connsiteX6" fmla="*/ 2734129 w 6648450"/>
              <a:gd name="connsiteY6" fmla="*/ 29029 h 6941575"/>
              <a:gd name="connsiteX0" fmla="*/ 2734129 w 6648450"/>
              <a:gd name="connsiteY0" fmla="*/ 14515 h 6927061"/>
              <a:gd name="connsiteX1" fmla="*/ 6648450 w 6648450"/>
              <a:gd name="connsiteY1" fmla="*/ 0 h 6927061"/>
              <a:gd name="connsiteX2" fmla="*/ 6629400 w 6648450"/>
              <a:gd name="connsiteY2" fmla="*/ 6927061 h 6927061"/>
              <a:gd name="connsiteX3" fmla="*/ 2343150 w 6648450"/>
              <a:gd name="connsiteY3" fmla="*/ 6908011 h 6927061"/>
              <a:gd name="connsiteX4" fmla="*/ 3067050 w 6648450"/>
              <a:gd name="connsiteY4" fmla="*/ 6088861 h 6927061"/>
              <a:gd name="connsiteX5" fmla="*/ 0 w 6648450"/>
              <a:gd name="connsiteY5" fmla="*/ 2983711 h 6927061"/>
              <a:gd name="connsiteX6" fmla="*/ 2734129 w 6648450"/>
              <a:gd name="connsiteY6" fmla="*/ 14515 h 6927061"/>
              <a:gd name="connsiteX0" fmla="*/ 2734129 w 6648450"/>
              <a:gd name="connsiteY0" fmla="*/ 14515 h 6912547"/>
              <a:gd name="connsiteX1" fmla="*/ 6648450 w 6648450"/>
              <a:gd name="connsiteY1" fmla="*/ 0 h 6912547"/>
              <a:gd name="connsiteX2" fmla="*/ 6614885 w 6648450"/>
              <a:gd name="connsiteY2" fmla="*/ 6912547 h 6912547"/>
              <a:gd name="connsiteX3" fmla="*/ 2343150 w 6648450"/>
              <a:gd name="connsiteY3" fmla="*/ 6908011 h 6912547"/>
              <a:gd name="connsiteX4" fmla="*/ 3067050 w 6648450"/>
              <a:gd name="connsiteY4" fmla="*/ 6088861 h 6912547"/>
              <a:gd name="connsiteX5" fmla="*/ 0 w 6648450"/>
              <a:gd name="connsiteY5" fmla="*/ 2983711 h 6912547"/>
              <a:gd name="connsiteX6" fmla="*/ 2734129 w 6648450"/>
              <a:gd name="connsiteY6" fmla="*/ 14515 h 6912547"/>
              <a:gd name="connsiteX0" fmla="*/ 2734129 w 6687457"/>
              <a:gd name="connsiteY0" fmla="*/ 14515 h 6912547"/>
              <a:gd name="connsiteX1" fmla="*/ 6648450 w 6687457"/>
              <a:gd name="connsiteY1" fmla="*/ 0 h 6912547"/>
              <a:gd name="connsiteX2" fmla="*/ 6687457 w 6687457"/>
              <a:gd name="connsiteY2" fmla="*/ 90654 h 6912547"/>
              <a:gd name="connsiteX3" fmla="*/ 6614885 w 6687457"/>
              <a:gd name="connsiteY3" fmla="*/ 6912547 h 6912547"/>
              <a:gd name="connsiteX4" fmla="*/ 2343150 w 6687457"/>
              <a:gd name="connsiteY4" fmla="*/ 6908011 h 6912547"/>
              <a:gd name="connsiteX5" fmla="*/ 3067050 w 6687457"/>
              <a:gd name="connsiteY5" fmla="*/ 6088861 h 6912547"/>
              <a:gd name="connsiteX6" fmla="*/ 0 w 6687457"/>
              <a:gd name="connsiteY6" fmla="*/ 2983711 h 6912547"/>
              <a:gd name="connsiteX7" fmla="*/ 2734129 w 6687457"/>
              <a:gd name="connsiteY7" fmla="*/ 14515 h 6912547"/>
              <a:gd name="connsiteX0" fmla="*/ 2734129 w 6658429"/>
              <a:gd name="connsiteY0" fmla="*/ 14515 h 6912547"/>
              <a:gd name="connsiteX1" fmla="*/ 6648450 w 6658429"/>
              <a:gd name="connsiteY1" fmla="*/ 0 h 6912547"/>
              <a:gd name="connsiteX2" fmla="*/ 6658429 w 6658429"/>
              <a:gd name="connsiteY2" fmla="*/ 76140 h 6912547"/>
              <a:gd name="connsiteX3" fmla="*/ 6614885 w 6658429"/>
              <a:gd name="connsiteY3" fmla="*/ 6912547 h 6912547"/>
              <a:gd name="connsiteX4" fmla="*/ 2343150 w 6658429"/>
              <a:gd name="connsiteY4" fmla="*/ 6908011 h 6912547"/>
              <a:gd name="connsiteX5" fmla="*/ 3067050 w 6658429"/>
              <a:gd name="connsiteY5" fmla="*/ 6088861 h 6912547"/>
              <a:gd name="connsiteX6" fmla="*/ 0 w 6658429"/>
              <a:gd name="connsiteY6" fmla="*/ 2983711 h 6912547"/>
              <a:gd name="connsiteX7" fmla="*/ 2734129 w 6658429"/>
              <a:gd name="connsiteY7" fmla="*/ 14515 h 6912547"/>
              <a:gd name="connsiteX0" fmla="*/ 2734129 w 6648450"/>
              <a:gd name="connsiteY0" fmla="*/ 14515 h 6912547"/>
              <a:gd name="connsiteX1" fmla="*/ 6648450 w 6648450"/>
              <a:gd name="connsiteY1" fmla="*/ 0 h 6912547"/>
              <a:gd name="connsiteX2" fmla="*/ 6614885 w 6648450"/>
              <a:gd name="connsiteY2" fmla="*/ 6912547 h 6912547"/>
              <a:gd name="connsiteX3" fmla="*/ 2343150 w 6648450"/>
              <a:gd name="connsiteY3" fmla="*/ 6908011 h 6912547"/>
              <a:gd name="connsiteX4" fmla="*/ 3067050 w 6648450"/>
              <a:gd name="connsiteY4" fmla="*/ 6088861 h 6912547"/>
              <a:gd name="connsiteX5" fmla="*/ 0 w 6648450"/>
              <a:gd name="connsiteY5" fmla="*/ 2983711 h 6912547"/>
              <a:gd name="connsiteX6" fmla="*/ 2734129 w 6648450"/>
              <a:gd name="connsiteY6" fmla="*/ 14515 h 6912547"/>
              <a:gd name="connsiteX0" fmla="*/ 2734129 w 6648450"/>
              <a:gd name="connsiteY0" fmla="*/ 14515 h 6912547"/>
              <a:gd name="connsiteX1" fmla="*/ 6648450 w 6648450"/>
              <a:gd name="connsiteY1" fmla="*/ 0 h 6912547"/>
              <a:gd name="connsiteX2" fmla="*/ 6614885 w 6648450"/>
              <a:gd name="connsiteY2" fmla="*/ 6912547 h 6912547"/>
              <a:gd name="connsiteX3" fmla="*/ 2343150 w 6648450"/>
              <a:gd name="connsiteY3" fmla="*/ 6908011 h 6912547"/>
              <a:gd name="connsiteX4" fmla="*/ 3067050 w 6648450"/>
              <a:gd name="connsiteY4" fmla="*/ 6088861 h 6912547"/>
              <a:gd name="connsiteX5" fmla="*/ 0 w 6648450"/>
              <a:gd name="connsiteY5" fmla="*/ 2983711 h 6912547"/>
              <a:gd name="connsiteX6" fmla="*/ 2734129 w 6648450"/>
              <a:gd name="connsiteY6" fmla="*/ 14515 h 6912547"/>
              <a:gd name="connsiteX0" fmla="*/ 2734129 w 6648450"/>
              <a:gd name="connsiteY0" fmla="*/ 14515 h 6927061"/>
              <a:gd name="connsiteX1" fmla="*/ 6648450 w 6648450"/>
              <a:gd name="connsiteY1" fmla="*/ 0 h 6927061"/>
              <a:gd name="connsiteX2" fmla="*/ 6643913 w 6648450"/>
              <a:gd name="connsiteY2" fmla="*/ 6927061 h 6927061"/>
              <a:gd name="connsiteX3" fmla="*/ 2343150 w 6648450"/>
              <a:gd name="connsiteY3" fmla="*/ 6908011 h 6927061"/>
              <a:gd name="connsiteX4" fmla="*/ 3067050 w 6648450"/>
              <a:gd name="connsiteY4" fmla="*/ 6088861 h 6927061"/>
              <a:gd name="connsiteX5" fmla="*/ 0 w 6648450"/>
              <a:gd name="connsiteY5" fmla="*/ 2983711 h 6927061"/>
              <a:gd name="connsiteX6" fmla="*/ 2734129 w 6648450"/>
              <a:gd name="connsiteY6" fmla="*/ 14515 h 6927061"/>
              <a:gd name="connsiteX0" fmla="*/ 2734129 w 6648450"/>
              <a:gd name="connsiteY0" fmla="*/ 14515 h 6912547"/>
              <a:gd name="connsiteX1" fmla="*/ 6648450 w 6648450"/>
              <a:gd name="connsiteY1" fmla="*/ 0 h 6912547"/>
              <a:gd name="connsiteX2" fmla="*/ 6643913 w 6648450"/>
              <a:gd name="connsiteY2" fmla="*/ 6912547 h 6912547"/>
              <a:gd name="connsiteX3" fmla="*/ 2343150 w 6648450"/>
              <a:gd name="connsiteY3" fmla="*/ 6908011 h 6912547"/>
              <a:gd name="connsiteX4" fmla="*/ 3067050 w 6648450"/>
              <a:gd name="connsiteY4" fmla="*/ 6088861 h 6912547"/>
              <a:gd name="connsiteX5" fmla="*/ 0 w 6648450"/>
              <a:gd name="connsiteY5" fmla="*/ 2983711 h 6912547"/>
              <a:gd name="connsiteX6" fmla="*/ 2734129 w 6648450"/>
              <a:gd name="connsiteY6" fmla="*/ 14515 h 6912547"/>
              <a:gd name="connsiteX0" fmla="*/ 2734129 w 6648450"/>
              <a:gd name="connsiteY0" fmla="*/ 0 h 6927060"/>
              <a:gd name="connsiteX1" fmla="*/ 6648450 w 6648450"/>
              <a:gd name="connsiteY1" fmla="*/ 14513 h 6927060"/>
              <a:gd name="connsiteX2" fmla="*/ 6643913 w 6648450"/>
              <a:gd name="connsiteY2" fmla="*/ 6927060 h 6927060"/>
              <a:gd name="connsiteX3" fmla="*/ 2343150 w 6648450"/>
              <a:gd name="connsiteY3" fmla="*/ 6922524 h 6927060"/>
              <a:gd name="connsiteX4" fmla="*/ 3067050 w 6648450"/>
              <a:gd name="connsiteY4" fmla="*/ 6103374 h 6927060"/>
              <a:gd name="connsiteX5" fmla="*/ 0 w 6648450"/>
              <a:gd name="connsiteY5" fmla="*/ 2998224 h 6927060"/>
              <a:gd name="connsiteX6" fmla="*/ 2734129 w 6648450"/>
              <a:gd name="connsiteY6" fmla="*/ 0 h 6927060"/>
              <a:gd name="connsiteX0" fmla="*/ 2719615 w 6648450"/>
              <a:gd name="connsiteY0" fmla="*/ 1 h 6912547"/>
              <a:gd name="connsiteX1" fmla="*/ 6648450 w 6648450"/>
              <a:gd name="connsiteY1" fmla="*/ 0 h 6912547"/>
              <a:gd name="connsiteX2" fmla="*/ 6643913 w 6648450"/>
              <a:gd name="connsiteY2" fmla="*/ 6912547 h 6912547"/>
              <a:gd name="connsiteX3" fmla="*/ 2343150 w 6648450"/>
              <a:gd name="connsiteY3" fmla="*/ 6908011 h 6912547"/>
              <a:gd name="connsiteX4" fmla="*/ 3067050 w 6648450"/>
              <a:gd name="connsiteY4" fmla="*/ 6088861 h 6912547"/>
              <a:gd name="connsiteX5" fmla="*/ 0 w 6648450"/>
              <a:gd name="connsiteY5" fmla="*/ 2983711 h 6912547"/>
              <a:gd name="connsiteX6" fmla="*/ 2719615 w 6648450"/>
              <a:gd name="connsiteY6" fmla="*/ 1 h 6912547"/>
              <a:gd name="connsiteX0" fmla="*/ 2719615 w 6648450"/>
              <a:gd name="connsiteY0" fmla="*/ 1 h 6912547"/>
              <a:gd name="connsiteX1" fmla="*/ 6648450 w 6648450"/>
              <a:gd name="connsiteY1" fmla="*/ 0 h 6912547"/>
              <a:gd name="connsiteX2" fmla="*/ 6643913 w 6648450"/>
              <a:gd name="connsiteY2" fmla="*/ 6912547 h 6912547"/>
              <a:gd name="connsiteX3" fmla="*/ 2343150 w 6648450"/>
              <a:gd name="connsiteY3" fmla="*/ 6908011 h 6912547"/>
              <a:gd name="connsiteX4" fmla="*/ 3067050 w 6648450"/>
              <a:gd name="connsiteY4" fmla="*/ 6058381 h 6912547"/>
              <a:gd name="connsiteX5" fmla="*/ 0 w 6648450"/>
              <a:gd name="connsiteY5" fmla="*/ 2983711 h 6912547"/>
              <a:gd name="connsiteX6" fmla="*/ 2719615 w 6648450"/>
              <a:gd name="connsiteY6" fmla="*/ 1 h 691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8450" h="6912547">
                <a:moveTo>
                  <a:pt x="2719615" y="1"/>
                </a:moveTo>
                <a:lnTo>
                  <a:pt x="6648450" y="0"/>
                </a:lnTo>
                <a:cubicBezTo>
                  <a:pt x="6646938" y="2309020"/>
                  <a:pt x="6645425" y="4603527"/>
                  <a:pt x="6643913" y="6912547"/>
                </a:cubicBezTo>
                <a:lnTo>
                  <a:pt x="2343150" y="6908011"/>
                </a:lnTo>
                <a:lnTo>
                  <a:pt x="3067050" y="6058381"/>
                </a:lnTo>
                <a:lnTo>
                  <a:pt x="0" y="2983711"/>
                </a:lnTo>
                <a:lnTo>
                  <a:pt x="2719615" y="1"/>
                </a:lnTo>
                <a:close/>
              </a:path>
            </a:pathLst>
          </a:custGeom>
          <a:solidFill>
            <a:srgbClr val="2C2C2C">
              <a:alpha val="58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3DA5262C-1105-4D66-BBA0-8CAD52E710A8}"/>
              </a:ext>
            </a:extLst>
          </p:cNvPr>
          <p:cNvSpPr/>
          <p:nvPr/>
        </p:nvSpPr>
        <p:spPr>
          <a:xfrm>
            <a:off x="6644837" y="6392531"/>
            <a:ext cx="8125883" cy="261610"/>
          </a:xfrm>
          <a:prstGeom prst="rect">
            <a:avLst/>
          </a:prstGeom>
        </p:spPr>
        <p:txBody>
          <a:bodyPr>
            <a:spAutoFit/>
          </a:bodyPr>
          <a:lstStyle/>
          <a:p>
            <a:pPr algn="l"/>
            <a:r>
              <a:rPr lang="en-US" sz="1100" dirty="0">
                <a:solidFill>
                  <a:schemeClr val="tx1">
                    <a:lumMod val="75000"/>
                  </a:schemeClr>
                </a:solidFill>
                <a:cs typeface="Arial" panose="020B0604020202020204" pitchFamily="34" charset="0"/>
              </a:rPr>
              <a:t>© 2020  YASH Technologies | www.yash.com | Confidential</a:t>
            </a:r>
            <a:endParaRPr lang="en-IN" sz="1100" dirty="0">
              <a:solidFill>
                <a:schemeClr val="tx1">
                  <a:lumMod val="75000"/>
                </a:schemeClr>
              </a:solidFill>
              <a:cs typeface="Arial" panose="020B0604020202020204" pitchFamily="34" charset="0"/>
            </a:endParaRPr>
          </a:p>
        </p:txBody>
      </p:sp>
      <p:sp>
        <p:nvSpPr>
          <p:cNvPr id="8" name="Title 7">
            <a:extLst>
              <a:ext uri="{FF2B5EF4-FFF2-40B4-BE49-F238E27FC236}">
                <a16:creationId xmlns:a16="http://schemas.microsoft.com/office/drawing/2014/main" id="{444450EF-E9A3-4EAC-9732-FD5A1B082FEC}"/>
              </a:ext>
            </a:extLst>
          </p:cNvPr>
          <p:cNvSpPr>
            <a:spLocks noGrp="1"/>
          </p:cNvSpPr>
          <p:nvPr>
            <p:ph type="ctrTitle"/>
          </p:nvPr>
        </p:nvSpPr>
        <p:spPr>
          <a:xfrm>
            <a:off x="4659086" y="3689281"/>
            <a:ext cx="7529738" cy="729742"/>
          </a:xfrm>
        </p:spPr>
        <p:txBody>
          <a:bodyPr anchor="t">
            <a:noAutofit/>
          </a:bodyPr>
          <a:lstStyle/>
          <a:p>
            <a:r>
              <a:rPr lang="en-US" sz="5400" dirty="0">
                <a:latin typeface="+mn-lt"/>
              </a:rPr>
              <a:t>Code Migration Strategy</a:t>
            </a:r>
          </a:p>
        </p:txBody>
      </p:sp>
      <p:sp>
        <p:nvSpPr>
          <p:cNvPr id="10" name="Subtitle 9">
            <a:extLst>
              <a:ext uri="{FF2B5EF4-FFF2-40B4-BE49-F238E27FC236}">
                <a16:creationId xmlns:a16="http://schemas.microsoft.com/office/drawing/2014/main" id="{242E1177-9B77-4575-A254-1A8C5521E28A}"/>
              </a:ext>
            </a:extLst>
          </p:cNvPr>
          <p:cNvSpPr>
            <a:spLocks noGrp="1"/>
          </p:cNvSpPr>
          <p:nvPr>
            <p:ph type="subTitle" idx="1"/>
          </p:nvPr>
        </p:nvSpPr>
        <p:spPr>
          <a:xfrm>
            <a:off x="6546941" y="4649750"/>
            <a:ext cx="3975135" cy="598720"/>
          </a:xfrm>
        </p:spPr>
        <p:txBody>
          <a:bodyPr anchor="t"/>
          <a:lstStyle/>
          <a:p>
            <a:r>
              <a:rPr lang="en-US" b="1" dirty="0">
                <a:solidFill>
                  <a:schemeClr val="bg1"/>
                </a:solidFill>
                <a:cs typeface="Arial"/>
              </a:rPr>
              <a:t>May 2020</a:t>
            </a:r>
          </a:p>
          <a:p>
            <a:r>
              <a:rPr lang="en-US" b="1" dirty="0">
                <a:solidFill>
                  <a:schemeClr val="bg1"/>
                </a:solidFill>
                <a:cs typeface="Arial"/>
              </a:rPr>
              <a:t> PTG - SFDC</a:t>
            </a:r>
          </a:p>
        </p:txBody>
      </p:sp>
      <p:grpSp>
        <p:nvGrpSpPr>
          <p:cNvPr id="12" name="Group 11">
            <a:extLst>
              <a:ext uri="{FF2B5EF4-FFF2-40B4-BE49-F238E27FC236}">
                <a16:creationId xmlns:a16="http://schemas.microsoft.com/office/drawing/2014/main" id="{3D668B91-80C9-4CD7-9F84-4640839447C1}"/>
              </a:ext>
            </a:extLst>
          </p:cNvPr>
          <p:cNvGrpSpPr/>
          <p:nvPr/>
        </p:nvGrpSpPr>
        <p:grpSpPr>
          <a:xfrm flipH="1">
            <a:off x="2667930" y="-16041"/>
            <a:ext cx="2957513" cy="6874042"/>
            <a:chOff x="4819650" y="-29030"/>
            <a:chExt cx="3943350" cy="6916059"/>
          </a:xfrm>
        </p:grpSpPr>
        <p:sp>
          <p:nvSpPr>
            <p:cNvPr id="13" name="Rectangle 3">
              <a:extLst>
                <a:ext uri="{FF2B5EF4-FFF2-40B4-BE49-F238E27FC236}">
                  <a16:creationId xmlns:a16="http://schemas.microsoft.com/office/drawing/2014/main" id="{ECCF95FB-0035-4ADC-AE4A-9C41E61FA4F9}"/>
                </a:ext>
              </a:extLst>
            </p:cNvPr>
            <p:cNvSpPr/>
            <p:nvPr/>
          </p:nvSpPr>
          <p:spPr>
            <a:xfrm>
              <a:off x="4819651" y="-29030"/>
              <a:ext cx="3642261" cy="2981779"/>
            </a:xfrm>
            <a:custGeom>
              <a:avLst/>
              <a:gdLst>
                <a:gd name="connsiteX0" fmla="*/ 0 w 5772150"/>
                <a:gd name="connsiteY0" fmla="*/ 0 h 3200400"/>
                <a:gd name="connsiteX1" fmla="*/ 5772150 w 5772150"/>
                <a:gd name="connsiteY1" fmla="*/ 0 h 3200400"/>
                <a:gd name="connsiteX2" fmla="*/ 5772150 w 5772150"/>
                <a:gd name="connsiteY2" fmla="*/ 3200400 h 3200400"/>
                <a:gd name="connsiteX3" fmla="*/ 0 w 5772150"/>
                <a:gd name="connsiteY3" fmla="*/ 3200400 h 3200400"/>
                <a:gd name="connsiteX4" fmla="*/ 0 w 5772150"/>
                <a:gd name="connsiteY4" fmla="*/ 0 h 3200400"/>
                <a:gd name="connsiteX0" fmla="*/ 0 w 5772150"/>
                <a:gd name="connsiteY0" fmla="*/ 0 h 3200400"/>
                <a:gd name="connsiteX1" fmla="*/ 5772150 w 5772150"/>
                <a:gd name="connsiteY1" fmla="*/ 0 h 3200400"/>
                <a:gd name="connsiteX2" fmla="*/ 4381500 w 5772150"/>
                <a:gd name="connsiteY2" fmla="*/ 228600 h 3200400"/>
                <a:gd name="connsiteX3" fmla="*/ 0 w 5772150"/>
                <a:gd name="connsiteY3" fmla="*/ 3200400 h 3200400"/>
                <a:gd name="connsiteX4" fmla="*/ 0 w 5772150"/>
                <a:gd name="connsiteY4" fmla="*/ 0 h 3200400"/>
                <a:gd name="connsiteX0" fmla="*/ 0 w 4381500"/>
                <a:gd name="connsiteY0" fmla="*/ 0 h 3200400"/>
                <a:gd name="connsiteX1" fmla="*/ 3390900 w 4381500"/>
                <a:gd name="connsiteY1" fmla="*/ 171450 h 3200400"/>
                <a:gd name="connsiteX2" fmla="*/ 4381500 w 4381500"/>
                <a:gd name="connsiteY2" fmla="*/ 228600 h 3200400"/>
                <a:gd name="connsiteX3" fmla="*/ 0 w 4381500"/>
                <a:gd name="connsiteY3" fmla="*/ 3200400 h 3200400"/>
                <a:gd name="connsiteX4" fmla="*/ 0 w 4381500"/>
                <a:gd name="connsiteY4" fmla="*/ 0 h 3200400"/>
                <a:gd name="connsiteX0" fmla="*/ 0 w 4381500"/>
                <a:gd name="connsiteY0" fmla="*/ 0 h 3200400"/>
                <a:gd name="connsiteX1" fmla="*/ 3390900 w 4381500"/>
                <a:gd name="connsiteY1" fmla="*/ 171450 h 3200400"/>
                <a:gd name="connsiteX2" fmla="*/ 4381500 w 4381500"/>
                <a:gd name="connsiteY2" fmla="*/ 171450 h 3200400"/>
                <a:gd name="connsiteX3" fmla="*/ 0 w 4381500"/>
                <a:gd name="connsiteY3" fmla="*/ 3200400 h 3200400"/>
                <a:gd name="connsiteX4" fmla="*/ 0 w 4381500"/>
                <a:gd name="connsiteY4" fmla="*/ 0 h 3200400"/>
                <a:gd name="connsiteX0" fmla="*/ 0 w 4381500"/>
                <a:gd name="connsiteY0" fmla="*/ 0 h 3200400"/>
                <a:gd name="connsiteX1" fmla="*/ 3390900 w 4381500"/>
                <a:gd name="connsiteY1" fmla="*/ 171450 h 3200400"/>
                <a:gd name="connsiteX2" fmla="*/ 4381500 w 4381500"/>
                <a:gd name="connsiteY2" fmla="*/ 171450 h 3200400"/>
                <a:gd name="connsiteX3" fmla="*/ 1600200 w 4381500"/>
                <a:gd name="connsiteY3" fmla="*/ 3200400 h 3200400"/>
                <a:gd name="connsiteX4" fmla="*/ 0 w 4381500"/>
                <a:gd name="connsiteY4" fmla="*/ 0 h 3200400"/>
                <a:gd name="connsiteX0" fmla="*/ 0 w 3676650"/>
                <a:gd name="connsiteY0" fmla="*/ 2990850 h 3028950"/>
                <a:gd name="connsiteX1" fmla="*/ 2686050 w 3676650"/>
                <a:gd name="connsiteY1" fmla="*/ 0 h 3028950"/>
                <a:gd name="connsiteX2" fmla="*/ 3676650 w 3676650"/>
                <a:gd name="connsiteY2" fmla="*/ 0 h 3028950"/>
                <a:gd name="connsiteX3" fmla="*/ 895350 w 3676650"/>
                <a:gd name="connsiteY3" fmla="*/ 3028950 h 3028950"/>
                <a:gd name="connsiteX4" fmla="*/ 0 w 3676650"/>
                <a:gd name="connsiteY4" fmla="*/ 2990850 h 3028950"/>
                <a:gd name="connsiteX0" fmla="*/ 0 w 3676650"/>
                <a:gd name="connsiteY0" fmla="*/ 2990850 h 2990850"/>
                <a:gd name="connsiteX1" fmla="*/ 2686050 w 3676650"/>
                <a:gd name="connsiteY1" fmla="*/ 0 h 2990850"/>
                <a:gd name="connsiteX2" fmla="*/ 3676650 w 3676650"/>
                <a:gd name="connsiteY2" fmla="*/ 0 h 2990850"/>
                <a:gd name="connsiteX3" fmla="*/ 971550 w 3676650"/>
                <a:gd name="connsiteY3" fmla="*/ 2952750 h 2990850"/>
                <a:gd name="connsiteX4" fmla="*/ 0 w 3676650"/>
                <a:gd name="connsiteY4" fmla="*/ 2990850 h 2990850"/>
                <a:gd name="connsiteX0" fmla="*/ 0 w 3638550"/>
                <a:gd name="connsiteY0" fmla="*/ 2933700 h 2952750"/>
                <a:gd name="connsiteX1" fmla="*/ 2647950 w 3638550"/>
                <a:gd name="connsiteY1" fmla="*/ 0 h 2952750"/>
                <a:gd name="connsiteX2" fmla="*/ 3638550 w 3638550"/>
                <a:gd name="connsiteY2" fmla="*/ 0 h 2952750"/>
                <a:gd name="connsiteX3" fmla="*/ 933450 w 3638550"/>
                <a:gd name="connsiteY3" fmla="*/ 2952750 h 2952750"/>
                <a:gd name="connsiteX4" fmla="*/ 0 w 3638550"/>
                <a:gd name="connsiteY4" fmla="*/ 2933700 h 2952750"/>
                <a:gd name="connsiteX0" fmla="*/ 0 w 3638550"/>
                <a:gd name="connsiteY0" fmla="*/ 2952750 h 2971800"/>
                <a:gd name="connsiteX1" fmla="*/ 2762250 w 3638550"/>
                <a:gd name="connsiteY1" fmla="*/ 0 h 2971800"/>
                <a:gd name="connsiteX2" fmla="*/ 3638550 w 3638550"/>
                <a:gd name="connsiteY2" fmla="*/ 19050 h 2971800"/>
                <a:gd name="connsiteX3" fmla="*/ 933450 w 3638550"/>
                <a:gd name="connsiteY3" fmla="*/ 2971800 h 2971800"/>
                <a:gd name="connsiteX4" fmla="*/ 0 w 3638550"/>
                <a:gd name="connsiteY4" fmla="*/ 2952750 h 2971800"/>
                <a:gd name="connsiteX0" fmla="*/ 0 w 3665846"/>
                <a:gd name="connsiteY0" fmla="*/ 2952750 h 2971800"/>
                <a:gd name="connsiteX1" fmla="*/ 2762250 w 3665846"/>
                <a:gd name="connsiteY1" fmla="*/ 0 h 2971800"/>
                <a:gd name="connsiteX2" fmla="*/ 3665846 w 3665846"/>
                <a:gd name="connsiteY2" fmla="*/ 19050 h 2971800"/>
                <a:gd name="connsiteX3" fmla="*/ 933450 w 3665846"/>
                <a:gd name="connsiteY3" fmla="*/ 2971800 h 2971800"/>
                <a:gd name="connsiteX4" fmla="*/ 0 w 3665846"/>
                <a:gd name="connsiteY4" fmla="*/ 2952750 h 2971800"/>
                <a:gd name="connsiteX0" fmla="*/ 0 w 3665846"/>
                <a:gd name="connsiteY0" fmla="*/ 2952750 h 2952750"/>
                <a:gd name="connsiteX1" fmla="*/ 2762250 w 3665846"/>
                <a:gd name="connsiteY1" fmla="*/ 0 h 2952750"/>
                <a:gd name="connsiteX2" fmla="*/ 3665846 w 3665846"/>
                <a:gd name="connsiteY2" fmla="*/ 19050 h 2952750"/>
                <a:gd name="connsiteX3" fmla="*/ 933450 w 3665846"/>
                <a:gd name="connsiteY3" fmla="*/ 2944505 h 2952750"/>
                <a:gd name="connsiteX4" fmla="*/ 0 w 3665846"/>
                <a:gd name="connsiteY4" fmla="*/ 2952750 h 2952750"/>
                <a:gd name="connsiteX0" fmla="*/ 0 w 3665846"/>
                <a:gd name="connsiteY0" fmla="*/ 2952750 h 2982605"/>
                <a:gd name="connsiteX1" fmla="*/ 2762250 w 3665846"/>
                <a:gd name="connsiteY1" fmla="*/ 0 h 2982605"/>
                <a:gd name="connsiteX2" fmla="*/ 3665846 w 3665846"/>
                <a:gd name="connsiteY2" fmla="*/ 19050 h 2982605"/>
                <a:gd name="connsiteX3" fmla="*/ 914400 w 3665846"/>
                <a:gd name="connsiteY3" fmla="*/ 2982605 h 2982605"/>
                <a:gd name="connsiteX4" fmla="*/ 0 w 3665846"/>
                <a:gd name="connsiteY4" fmla="*/ 2952750 h 2982605"/>
                <a:gd name="connsiteX0" fmla="*/ 0 w 3627746"/>
                <a:gd name="connsiteY0" fmla="*/ 2952750 h 2982605"/>
                <a:gd name="connsiteX1" fmla="*/ 2724150 w 3627746"/>
                <a:gd name="connsiteY1" fmla="*/ 0 h 2982605"/>
                <a:gd name="connsiteX2" fmla="*/ 3627746 w 3627746"/>
                <a:gd name="connsiteY2" fmla="*/ 19050 h 2982605"/>
                <a:gd name="connsiteX3" fmla="*/ 876300 w 3627746"/>
                <a:gd name="connsiteY3" fmla="*/ 2982605 h 2982605"/>
                <a:gd name="connsiteX4" fmla="*/ 0 w 3627746"/>
                <a:gd name="connsiteY4" fmla="*/ 2952750 h 2982605"/>
                <a:gd name="connsiteX0" fmla="*/ 0 w 3627746"/>
                <a:gd name="connsiteY0" fmla="*/ 2971800 h 2982605"/>
                <a:gd name="connsiteX1" fmla="*/ 2724150 w 3627746"/>
                <a:gd name="connsiteY1" fmla="*/ 0 h 2982605"/>
                <a:gd name="connsiteX2" fmla="*/ 3627746 w 3627746"/>
                <a:gd name="connsiteY2" fmla="*/ 19050 h 2982605"/>
                <a:gd name="connsiteX3" fmla="*/ 876300 w 3627746"/>
                <a:gd name="connsiteY3" fmla="*/ 2982605 h 2982605"/>
                <a:gd name="connsiteX4" fmla="*/ 0 w 3627746"/>
                <a:gd name="connsiteY4" fmla="*/ 2971800 h 2982605"/>
                <a:gd name="connsiteX0" fmla="*/ 0 w 3627746"/>
                <a:gd name="connsiteY0" fmla="*/ 2971800 h 2973080"/>
                <a:gd name="connsiteX1" fmla="*/ 2724150 w 3627746"/>
                <a:gd name="connsiteY1" fmla="*/ 0 h 2973080"/>
                <a:gd name="connsiteX2" fmla="*/ 3627746 w 3627746"/>
                <a:gd name="connsiteY2" fmla="*/ 19050 h 2973080"/>
                <a:gd name="connsiteX3" fmla="*/ 879475 w 3627746"/>
                <a:gd name="connsiteY3" fmla="*/ 2973080 h 2973080"/>
                <a:gd name="connsiteX4" fmla="*/ 0 w 3627746"/>
                <a:gd name="connsiteY4" fmla="*/ 2971800 h 2973080"/>
                <a:gd name="connsiteX0" fmla="*/ 0 w 3627746"/>
                <a:gd name="connsiteY0" fmla="*/ 2971800 h 2971800"/>
                <a:gd name="connsiteX1" fmla="*/ 2724150 w 3627746"/>
                <a:gd name="connsiteY1" fmla="*/ 0 h 2971800"/>
                <a:gd name="connsiteX2" fmla="*/ 3627746 w 3627746"/>
                <a:gd name="connsiteY2" fmla="*/ 19050 h 2971800"/>
                <a:gd name="connsiteX3" fmla="*/ 898525 w 3627746"/>
                <a:gd name="connsiteY3" fmla="*/ 2966730 h 2971800"/>
                <a:gd name="connsiteX4" fmla="*/ 0 w 3627746"/>
                <a:gd name="connsiteY4" fmla="*/ 2971800 h 2971800"/>
                <a:gd name="connsiteX0" fmla="*/ 0 w 3627746"/>
                <a:gd name="connsiteY0" fmla="*/ 2971800 h 2971800"/>
                <a:gd name="connsiteX1" fmla="*/ 2724150 w 3627746"/>
                <a:gd name="connsiteY1" fmla="*/ 0 h 2971800"/>
                <a:gd name="connsiteX2" fmla="*/ 3627746 w 3627746"/>
                <a:gd name="connsiteY2" fmla="*/ 19050 h 2971800"/>
                <a:gd name="connsiteX3" fmla="*/ 903288 w 3627746"/>
                <a:gd name="connsiteY3" fmla="*/ 2964348 h 2971800"/>
                <a:gd name="connsiteX4" fmla="*/ 0 w 3627746"/>
                <a:gd name="connsiteY4" fmla="*/ 2971800 h 2971800"/>
                <a:gd name="connsiteX0" fmla="*/ 0 w 3627746"/>
                <a:gd name="connsiteY0" fmla="*/ 2971800 h 2971800"/>
                <a:gd name="connsiteX1" fmla="*/ 2724150 w 3627746"/>
                <a:gd name="connsiteY1" fmla="*/ 0 h 2971800"/>
                <a:gd name="connsiteX2" fmla="*/ 3627746 w 3627746"/>
                <a:gd name="connsiteY2" fmla="*/ 19050 h 2971800"/>
                <a:gd name="connsiteX3" fmla="*/ 908050 w 3627746"/>
                <a:gd name="connsiteY3" fmla="*/ 2969111 h 2971800"/>
                <a:gd name="connsiteX4" fmla="*/ 0 w 3627746"/>
                <a:gd name="connsiteY4" fmla="*/ 2971800 h 2971800"/>
                <a:gd name="connsiteX0" fmla="*/ 0 w 3627746"/>
                <a:gd name="connsiteY0" fmla="*/ 2981779 h 2981779"/>
                <a:gd name="connsiteX1" fmla="*/ 2724150 w 3627746"/>
                <a:gd name="connsiteY1" fmla="*/ 9979 h 2981779"/>
                <a:gd name="connsiteX2" fmla="*/ 3627746 w 3627746"/>
                <a:gd name="connsiteY2" fmla="*/ 0 h 2981779"/>
                <a:gd name="connsiteX3" fmla="*/ 908050 w 3627746"/>
                <a:gd name="connsiteY3" fmla="*/ 2979090 h 2981779"/>
                <a:gd name="connsiteX4" fmla="*/ 0 w 3627746"/>
                <a:gd name="connsiteY4" fmla="*/ 2981779 h 2981779"/>
                <a:gd name="connsiteX0" fmla="*/ 0 w 3642261"/>
                <a:gd name="connsiteY0" fmla="*/ 2981779 h 2981779"/>
                <a:gd name="connsiteX1" fmla="*/ 2724150 w 3642261"/>
                <a:gd name="connsiteY1" fmla="*/ 9979 h 2981779"/>
                <a:gd name="connsiteX2" fmla="*/ 3642261 w 3642261"/>
                <a:gd name="connsiteY2" fmla="*/ 0 h 2981779"/>
                <a:gd name="connsiteX3" fmla="*/ 908050 w 3642261"/>
                <a:gd name="connsiteY3" fmla="*/ 2979090 h 2981779"/>
                <a:gd name="connsiteX4" fmla="*/ 0 w 3642261"/>
                <a:gd name="connsiteY4" fmla="*/ 2981779 h 2981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261" h="2981779">
                  <a:moveTo>
                    <a:pt x="0" y="2981779"/>
                  </a:moveTo>
                  <a:lnTo>
                    <a:pt x="2724150" y="9979"/>
                  </a:lnTo>
                  <a:lnTo>
                    <a:pt x="3642261" y="0"/>
                  </a:lnTo>
                  <a:lnTo>
                    <a:pt x="908050" y="2979090"/>
                  </a:lnTo>
                  <a:lnTo>
                    <a:pt x="0" y="2981779"/>
                  </a:lnTo>
                  <a:close/>
                </a:path>
              </a:pathLst>
            </a:custGeom>
            <a:solidFill>
              <a:srgbClr val="1D567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4">
              <a:extLst>
                <a:ext uri="{FF2B5EF4-FFF2-40B4-BE49-F238E27FC236}">
                  <a16:creationId xmlns:a16="http://schemas.microsoft.com/office/drawing/2014/main" id="{4D10DD58-C04A-4841-B764-6865AB3C8CFA}"/>
                </a:ext>
              </a:extLst>
            </p:cNvPr>
            <p:cNvSpPr/>
            <p:nvPr/>
          </p:nvSpPr>
          <p:spPr>
            <a:xfrm>
              <a:off x="4819650" y="2947987"/>
              <a:ext cx="3943350" cy="3939042"/>
            </a:xfrm>
            <a:custGeom>
              <a:avLst/>
              <a:gdLst>
                <a:gd name="connsiteX0" fmla="*/ 0 w 5295900"/>
                <a:gd name="connsiteY0" fmla="*/ 0 h 6076950"/>
                <a:gd name="connsiteX1" fmla="*/ 5295900 w 5295900"/>
                <a:gd name="connsiteY1" fmla="*/ 0 h 6076950"/>
                <a:gd name="connsiteX2" fmla="*/ 5295900 w 5295900"/>
                <a:gd name="connsiteY2" fmla="*/ 6076950 h 6076950"/>
                <a:gd name="connsiteX3" fmla="*/ 0 w 5295900"/>
                <a:gd name="connsiteY3" fmla="*/ 6076950 h 6076950"/>
                <a:gd name="connsiteX4" fmla="*/ 0 w 5295900"/>
                <a:gd name="connsiteY4" fmla="*/ 0 h 6076950"/>
                <a:gd name="connsiteX0" fmla="*/ 0 w 5295900"/>
                <a:gd name="connsiteY0" fmla="*/ 0 h 6076950"/>
                <a:gd name="connsiteX1" fmla="*/ 5295900 w 5295900"/>
                <a:gd name="connsiteY1" fmla="*/ 0 h 6076950"/>
                <a:gd name="connsiteX2" fmla="*/ 5295900 w 5295900"/>
                <a:gd name="connsiteY2" fmla="*/ 6076950 h 6076950"/>
                <a:gd name="connsiteX3" fmla="*/ 2743200 w 5295900"/>
                <a:gd name="connsiteY3" fmla="*/ 4171950 h 6076950"/>
                <a:gd name="connsiteX4" fmla="*/ 0 w 5295900"/>
                <a:gd name="connsiteY4" fmla="*/ 0 h 6076950"/>
                <a:gd name="connsiteX0" fmla="*/ 0 w 5295900"/>
                <a:gd name="connsiteY0" fmla="*/ 0 h 4191000"/>
                <a:gd name="connsiteX1" fmla="*/ 5295900 w 5295900"/>
                <a:gd name="connsiteY1" fmla="*/ 0 h 4191000"/>
                <a:gd name="connsiteX2" fmla="*/ 3562350 w 5295900"/>
                <a:gd name="connsiteY2" fmla="*/ 4191000 h 4191000"/>
                <a:gd name="connsiteX3" fmla="*/ 2743200 w 5295900"/>
                <a:gd name="connsiteY3" fmla="*/ 4171950 h 4191000"/>
                <a:gd name="connsiteX4" fmla="*/ 0 w 5295900"/>
                <a:gd name="connsiteY4" fmla="*/ 0 h 4191000"/>
                <a:gd name="connsiteX0" fmla="*/ 0 w 4248150"/>
                <a:gd name="connsiteY0" fmla="*/ 0 h 4191000"/>
                <a:gd name="connsiteX1" fmla="*/ 4248150 w 4248150"/>
                <a:gd name="connsiteY1" fmla="*/ 3352800 h 4191000"/>
                <a:gd name="connsiteX2" fmla="*/ 3562350 w 4248150"/>
                <a:gd name="connsiteY2" fmla="*/ 4191000 h 4191000"/>
                <a:gd name="connsiteX3" fmla="*/ 2743200 w 4248150"/>
                <a:gd name="connsiteY3" fmla="*/ 4171950 h 4191000"/>
                <a:gd name="connsiteX4" fmla="*/ 0 w 4248150"/>
                <a:gd name="connsiteY4" fmla="*/ 0 h 4191000"/>
                <a:gd name="connsiteX0" fmla="*/ 0 w 4248150"/>
                <a:gd name="connsiteY0" fmla="*/ 0 h 4191000"/>
                <a:gd name="connsiteX1" fmla="*/ 1524000 w 4248150"/>
                <a:gd name="connsiteY1" fmla="*/ 1238250 h 4191000"/>
                <a:gd name="connsiteX2" fmla="*/ 4248150 w 4248150"/>
                <a:gd name="connsiteY2" fmla="*/ 3352800 h 4191000"/>
                <a:gd name="connsiteX3" fmla="*/ 3562350 w 4248150"/>
                <a:gd name="connsiteY3" fmla="*/ 4191000 h 4191000"/>
                <a:gd name="connsiteX4" fmla="*/ 2743200 w 4248150"/>
                <a:gd name="connsiteY4" fmla="*/ 4171950 h 4191000"/>
                <a:gd name="connsiteX5" fmla="*/ 0 w 4248150"/>
                <a:gd name="connsiteY5" fmla="*/ 0 h 4191000"/>
                <a:gd name="connsiteX0" fmla="*/ 0 w 4248150"/>
                <a:gd name="connsiteY0" fmla="*/ 0 h 4191000"/>
                <a:gd name="connsiteX1" fmla="*/ 1219200 w 4248150"/>
                <a:gd name="connsiteY1" fmla="*/ 266700 h 4191000"/>
                <a:gd name="connsiteX2" fmla="*/ 4248150 w 4248150"/>
                <a:gd name="connsiteY2" fmla="*/ 3352800 h 4191000"/>
                <a:gd name="connsiteX3" fmla="*/ 3562350 w 4248150"/>
                <a:gd name="connsiteY3" fmla="*/ 4191000 h 4191000"/>
                <a:gd name="connsiteX4" fmla="*/ 2743200 w 4248150"/>
                <a:gd name="connsiteY4" fmla="*/ 4171950 h 4191000"/>
                <a:gd name="connsiteX5" fmla="*/ 0 w 4248150"/>
                <a:gd name="connsiteY5" fmla="*/ 0 h 4191000"/>
                <a:gd name="connsiteX0" fmla="*/ 0 w 3943350"/>
                <a:gd name="connsiteY0" fmla="*/ 0 h 3924300"/>
                <a:gd name="connsiteX1" fmla="*/ 914400 w 3943350"/>
                <a:gd name="connsiteY1" fmla="*/ 0 h 3924300"/>
                <a:gd name="connsiteX2" fmla="*/ 3943350 w 3943350"/>
                <a:gd name="connsiteY2" fmla="*/ 3086100 h 3924300"/>
                <a:gd name="connsiteX3" fmla="*/ 3257550 w 3943350"/>
                <a:gd name="connsiteY3" fmla="*/ 3924300 h 3924300"/>
                <a:gd name="connsiteX4" fmla="*/ 2438400 w 3943350"/>
                <a:gd name="connsiteY4" fmla="*/ 3905250 h 3924300"/>
                <a:gd name="connsiteX5" fmla="*/ 0 w 3943350"/>
                <a:gd name="connsiteY5" fmla="*/ 0 h 3924300"/>
                <a:gd name="connsiteX0" fmla="*/ 0 w 3943350"/>
                <a:gd name="connsiteY0" fmla="*/ 0 h 3924300"/>
                <a:gd name="connsiteX1" fmla="*/ 914400 w 3943350"/>
                <a:gd name="connsiteY1" fmla="*/ 0 h 3924300"/>
                <a:gd name="connsiteX2" fmla="*/ 3943350 w 3943350"/>
                <a:gd name="connsiteY2" fmla="*/ 3086100 h 3924300"/>
                <a:gd name="connsiteX3" fmla="*/ 3257550 w 3943350"/>
                <a:gd name="connsiteY3" fmla="*/ 3924300 h 3924300"/>
                <a:gd name="connsiteX4" fmla="*/ 2438400 w 3943350"/>
                <a:gd name="connsiteY4" fmla="*/ 3905250 h 3924300"/>
                <a:gd name="connsiteX5" fmla="*/ 2152650 w 3943350"/>
                <a:gd name="connsiteY5" fmla="*/ 3390900 h 3924300"/>
                <a:gd name="connsiteX6" fmla="*/ 0 w 3943350"/>
                <a:gd name="connsiteY6" fmla="*/ 0 h 3924300"/>
                <a:gd name="connsiteX0" fmla="*/ 0 w 3943350"/>
                <a:gd name="connsiteY0" fmla="*/ 0 h 3924300"/>
                <a:gd name="connsiteX1" fmla="*/ 914400 w 3943350"/>
                <a:gd name="connsiteY1" fmla="*/ 0 h 3924300"/>
                <a:gd name="connsiteX2" fmla="*/ 3943350 w 3943350"/>
                <a:gd name="connsiteY2" fmla="*/ 3086100 h 3924300"/>
                <a:gd name="connsiteX3" fmla="*/ 3257550 w 3943350"/>
                <a:gd name="connsiteY3" fmla="*/ 3924300 h 3924300"/>
                <a:gd name="connsiteX4" fmla="*/ 2438400 w 3943350"/>
                <a:gd name="connsiteY4" fmla="*/ 3905250 h 3924300"/>
                <a:gd name="connsiteX5" fmla="*/ 3048000 w 3943350"/>
                <a:gd name="connsiteY5" fmla="*/ 3162300 h 3924300"/>
                <a:gd name="connsiteX6" fmla="*/ 0 w 3943350"/>
                <a:gd name="connsiteY6" fmla="*/ 0 h 3924300"/>
                <a:gd name="connsiteX0" fmla="*/ 0 w 3943350"/>
                <a:gd name="connsiteY0" fmla="*/ 0 h 3924300"/>
                <a:gd name="connsiteX1" fmla="*/ 914400 w 3943350"/>
                <a:gd name="connsiteY1" fmla="*/ 0 h 3924300"/>
                <a:gd name="connsiteX2" fmla="*/ 3943350 w 3943350"/>
                <a:gd name="connsiteY2" fmla="*/ 3086100 h 3924300"/>
                <a:gd name="connsiteX3" fmla="*/ 3257550 w 3943350"/>
                <a:gd name="connsiteY3" fmla="*/ 3924300 h 3924300"/>
                <a:gd name="connsiteX4" fmla="*/ 2438400 w 3943350"/>
                <a:gd name="connsiteY4" fmla="*/ 3905250 h 3924300"/>
                <a:gd name="connsiteX5" fmla="*/ 3004457 w 3943350"/>
                <a:gd name="connsiteY5" fmla="*/ 3133272 h 3924300"/>
                <a:gd name="connsiteX6" fmla="*/ 0 w 3943350"/>
                <a:gd name="connsiteY6" fmla="*/ 0 h 3924300"/>
                <a:gd name="connsiteX0" fmla="*/ 0 w 3943350"/>
                <a:gd name="connsiteY0" fmla="*/ 0 h 3924300"/>
                <a:gd name="connsiteX1" fmla="*/ 914400 w 3943350"/>
                <a:gd name="connsiteY1" fmla="*/ 0 h 3924300"/>
                <a:gd name="connsiteX2" fmla="*/ 3943350 w 3943350"/>
                <a:gd name="connsiteY2" fmla="*/ 3086100 h 3924300"/>
                <a:gd name="connsiteX3" fmla="*/ 3257550 w 3943350"/>
                <a:gd name="connsiteY3" fmla="*/ 3924300 h 3924300"/>
                <a:gd name="connsiteX4" fmla="*/ 2423886 w 3943350"/>
                <a:gd name="connsiteY4" fmla="*/ 3919764 h 3924300"/>
                <a:gd name="connsiteX5" fmla="*/ 3004457 w 3943350"/>
                <a:gd name="connsiteY5" fmla="*/ 3133272 h 3924300"/>
                <a:gd name="connsiteX6" fmla="*/ 0 w 3943350"/>
                <a:gd name="connsiteY6" fmla="*/ 0 h 3924300"/>
                <a:gd name="connsiteX0" fmla="*/ 0 w 3943350"/>
                <a:gd name="connsiteY0" fmla="*/ 0 h 3934279"/>
                <a:gd name="connsiteX1" fmla="*/ 914400 w 3943350"/>
                <a:gd name="connsiteY1" fmla="*/ 0 h 3934279"/>
                <a:gd name="connsiteX2" fmla="*/ 3943350 w 3943350"/>
                <a:gd name="connsiteY2" fmla="*/ 3086100 h 3934279"/>
                <a:gd name="connsiteX3" fmla="*/ 3257550 w 3943350"/>
                <a:gd name="connsiteY3" fmla="*/ 3924300 h 3934279"/>
                <a:gd name="connsiteX4" fmla="*/ 2394857 w 3943350"/>
                <a:gd name="connsiteY4" fmla="*/ 3934279 h 3934279"/>
                <a:gd name="connsiteX5" fmla="*/ 3004457 w 3943350"/>
                <a:gd name="connsiteY5" fmla="*/ 3133272 h 3934279"/>
                <a:gd name="connsiteX6" fmla="*/ 0 w 3943350"/>
                <a:gd name="connsiteY6" fmla="*/ 0 h 3934279"/>
                <a:gd name="connsiteX0" fmla="*/ 0 w 3943350"/>
                <a:gd name="connsiteY0" fmla="*/ 0 h 3934279"/>
                <a:gd name="connsiteX1" fmla="*/ 914400 w 3943350"/>
                <a:gd name="connsiteY1" fmla="*/ 0 h 3934279"/>
                <a:gd name="connsiteX2" fmla="*/ 3943350 w 3943350"/>
                <a:gd name="connsiteY2" fmla="*/ 3086100 h 3934279"/>
                <a:gd name="connsiteX3" fmla="*/ 3257550 w 3943350"/>
                <a:gd name="connsiteY3" fmla="*/ 3924300 h 3934279"/>
                <a:gd name="connsiteX4" fmla="*/ 2394857 w 3943350"/>
                <a:gd name="connsiteY4" fmla="*/ 3934279 h 3934279"/>
                <a:gd name="connsiteX5" fmla="*/ 2960914 w 3943350"/>
                <a:gd name="connsiteY5" fmla="*/ 3133272 h 3934279"/>
                <a:gd name="connsiteX6" fmla="*/ 0 w 3943350"/>
                <a:gd name="connsiteY6" fmla="*/ 0 h 3934279"/>
                <a:gd name="connsiteX0" fmla="*/ 0 w 3943350"/>
                <a:gd name="connsiteY0" fmla="*/ 0 h 3934279"/>
                <a:gd name="connsiteX1" fmla="*/ 914400 w 3943350"/>
                <a:gd name="connsiteY1" fmla="*/ 0 h 3934279"/>
                <a:gd name="connsiteX2" fmla="*/ 3943350 w 3943350"/>
                <a:gd name="connsiteY2" fmla="*/ 3086100 h 3934279"/>
                <a:gd name="connsiteX3" fmla="*/ 3257550 w 3943350"/>
                <a:gd name="connsiteY3" fmla="*/ 3924300 h 3934279"/>
                <a:gd name="connsiteX4" fmla="*/ 2394857 w 3943350"/>
                <a:gd name="connsiteY4" fmla="*/ 3934279 h 3934279"/>
                <a:gd name="connsiteX5" fmla="*/ 3004457 w 3943350"/>
                <a:gd name="connsiteY5" fmla="*/ 3104243 h 3934279"/>
                <a:gd name="connsiteX6" fmla="*/ 0 w 3943350"/>
                <a:gd name="connsiteY6" fmla="*/ 0 h 3934279"/>
                <a:gd name="connsiteX0" fmla="*/ 0 w 3943350"/>
                <a:gd name="connsiteY0" fmla="*/ 0 h 3934279"/>
                <a:gd name="connsiteX1" fmla="*/ 914400 w 3943350"/>
                <a:gd name="connsiteY1" fmla="*/ 0 h 3934279"/>
                <a:gd name="connsiteX2" fmla="*/ 3943350 w 3943350"/>
                <a:gd name="connsiteY2" fmla="*/ 3086100 h 3934279"/>
                <a:gd name="connsiteX3" fmla="*/ 3257550 w 3943350"/>
                <a:gd name="connsiteY3" fmla="*/ 3924300 h 3934279"/>
                <a:gd name="connsiteX4" fmla="*/ 2394857 w 3943350"/>
                <a:gd name="connsiteY4" fmla="*/ 3934279 h 3934279"/>
                <a:gd name="connsiteX5" fmla="*/ 3004457 w 3943350"/>
                <a:gd name="connsiteY5" fmla="*/ 3104243 h 3934279"/>
                <a:gd name="connsiteX6" fmla="*/ 0 w 3943350"/>
                <a:gd name="connsiteY6" fmla="*/ 0 h 3934279"/>
                <a:gd name="connsiteX0" fmla="*/ 0 w 3943350"/>
                <a:gd name="connsiteY0" fmla="*/ 2382 h 3936661"/>
                <a:gd name="connsiteX1" fmla="*/ 902494 w 3943350"/>
                <a:gd name="connsiteY1" fmla="*/ 0 h 3936661"/>
                <a:gd name="connsiteX2" fmla="*/ 3943350 w 3943350"/>
                <a:gd name="connsiteY2" fmla="*/ 3088482 h 3936661"/>
                <a:gd name="connsiteX3" fmla="*/ 3257550 w 3943350"/>
                <a:gd name="connsiteY3" fmla="*/ 3926682 h 3936661"/>
                <a:gd name="connsiteX4" fmla="*/ 2394857 w 3943350"/>
                <a:gd name="connsiteY4" fmla="*/ 3936661 h 3936661"/>
                <a:gd name="connsiteX5" fmla="*/ 3004457 w 3943350"/>
                <a:gd name="connsiteY5" fmla="*/ 3106625 h 3936661"/>
                <a:gd name="connsiteX6" fmla="*/ 0 w 3943350"/>
                <a:gd name="connsiteY6" fmla="*/ 2382 h 3936661"/>
                <a:gd name="connsiteX0" fmla="*/ 0 w 3943350"/>
                <a:gd name="connsiteY0" fmla="*/ 7145 h 3941424"/>
                <a:gd name="connsiteX1" fmla="*/ 904875 w 3943350"/>
                <a:gd name="connsiteY1" fmla="*/ 0 h 3941424"/>
                <a:gd name="connsiteX2" fmla="*/ 3943350 w 3943350"/>
                <a:gd name="connsiteY2" fmla="*/ 3093245 h 3941424"/>
                <a:gd name="connsiteX3" fmla="*/ 3257550 w 3943350"/>
                <a:gd name="connsiteY3" fmla="*/ 3931445 h 3941424"/>
                <a:gd name="connsiteX4" fmla="*/ 2394857 w 3943350"/>
                <a:gd name="connsiteY4" fmla="*/ 3941424 h 3941424"/>
                <a:gd name="connsiteX5" fmla="*/ 3004457 w 3943350"/>
                <a:gd name="connsiteY5" fmla="*/ 3111388 h 3941424"/>
                <a:gd name="connsiteX6" fmla="*/ 0 w 3943350"/>
                <a:gd name="connsiteY6" fmla="*/ 7145 h 3941424"/>
                <a:gd name="connsiteX0" fmla="*/ 0 w 3943350"/>
                <a:gd name="connsiteY0" fmla="*/ 7145 h 3941424"/>
                <a:gd name="connsiteX1" fmla="*/ 904875 w 3943350"/>
                <a:gd name="connsiteY1" fmla="*/ 0 h 3941424"/>
                <a:gd name="connsiteX2" fmla="*/ 3943350 w 3943350"/>
                <a:gd name="connsiteY2" fmla="*/ 3093245 h 3941424"/>
                <a:gd name="connsiteX3" fmla="*/ 3257550 w 3943350"/>
                <a:gd name="connsiteY3" fmla="*/ 3931445 h 3941424"/>
                <a:gd name="connsiteX4" fmla="*/ 2394857 w 3943350"/>
                <a:gd name="connsiteY4" fmla="*/ 3941424 h 3941424"/>
                <a:gd name="connsiteX5" fmla="*/ 3004457 w 3943350"/>
                <a:gd name="connsiteY5" fmla="*/ 3111388 h 3941424"/>
                <a:gd name="connsiteX6" fmla="*/ 0 w 3943350"/>
                <a:gd name="connsiteY6" fmla="*/ 7145 h 3941424"/>
                <a:gd name="connsiteX0" fmla="*/ 0 w 3943350"/>
                <a:gd name="connsiteY0" fmla="*/ 4763 h 3939042"/>
                <a:gd name="connsiteX1" fmla="*/ 907257 w 3943350"/>
                <a:gd name="connsiteY1" fmla="*/ 0 h 3939042"/>
                <a:gd name="connsiteX2" fmla="*/ 3943350 w 3943350"/>
                <a:gd name="connsiteY2" fmla="*/ 3090863 h 3939042"/>
                <a:gd name="connsiteX3" fmla="*/ 3257550 w 3943350"/>
                <a:gd name="connsiteY3" fmla="*/ 3929063 h 3939042"/>
                <a:gd name="connsiteX4" fmla="*/ 2394857 w 3943350"/>
                <a:gd name="connsiteY4" fmla="*/ 3939042 h 3939042"/>
                <a:gd name="connsiteX5" fmla="*/ 3004457 w 3943350"/>
                <a:gd name="connsiteY5" fmla="*/ 3109006 h 3939042"/>
                <a:gd name="connsiteX6" fmla="*/ 0 w 3943350"/>
                <a:gd name="connsiteY6" fmla="*/ 4763 h 3939042"/>
                <a:gd name="connsiteX0" fmla="*/ 0 w 3943350"/>
                <a:gd name="connsiteY0" fmla="*/ 4763 h 3939042"/>
                <a:gd name="connsiteX1" fmla="*/ 912019 w 3943350"/>
                <a:gd name="connsiteY1" fmla="*/ 0 h 3939042"/>
                <a:gd name="connsiteX2" fmla="*/ 3943350 w 3943350"/>
                <a:gd name="connsiteY2" fmla="*/ 3090863 h 3939042"/>
                <a:gd name="connsiteX3" fmla="*/ 3257550 w 3943350"/>
                <a:gd name="connsiteY3" fmla="*/ 3929063 h 3939042"/>
                <a:gd name="connsiteX4" fmla="*/ 2394857 w 3943350"/>
                <a:gd name="connsiteY4" fmla="*/ 3939042 h 3939042"/>
                <a:gd name="connsiteX5" fmla="*/ 3004457 w 3943350"/>
                <a:gd name="connsiteY5" fmla="*/ 3109006 h 3939042"/>
                <a:gd name="connsiteX6" fmla="*/ 0 w 3943350"/>
                <a:gd name="connsiteY6" fmla="*/ 4763 h 3939042"/>
                <a:gd name="connsiteX0" fmla="*/ 0 w 3943350"/>
                <a:gd name="connsiteY0" fmla="*/ 4763 h 3939042"/>
                <a:gd name="connsiteX1" fmla="*/ 912019 w 3943350"/>
                <a:gd name="connsiteY1" fmla="*/ 0 h 3939042"/>
                <a:gd name="connsiteX2" fmla="*/ 3943350 w 3943350"/>
                <a:gd name="connsiteY2" fmla="*/ 3090863 h 3939042"/>
                <a:gd name="connsiteX3" fmla="*/ 3257550 w 3943350"/>
                <a:gd name="connsiteY3" fmla="*/ 3929063 h 3939042"/>
                <a:gd name="connsiteX4" fmla="*/ 2394857 w 3943350"/>
                <a:gd name="connsiteY4" fmla="*/ 3939042 h 3939042"/>
                <a:gd name="connsiteX5" fmla="*/ 3004457 w 3943350"/>
                <a:gd name="connsiteY5" fmla="*/ 3109006 h 3939042"/>
                <a:gd name="connsiteX6" fmla="*/ 0 w 3943350"/>
                <a:gd name="connsiteY6" fmla="*/ 4763 h 3939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3350" h="3939042">
                  <a:moveTo>
                    <a:pt x="0" y="4763"/>
                  </a:moveTo>
                  <a:lnTo>
                    <a:pt x="912019" y="0"/>
                  </a:lnTo>
                  <a:lnTo>
                    <a:pt x="3943350" y="3090863"/>
                  </a:lnTo>
                  <a:lnTo>
                    <a:pt x="3257550" y="3929063"/>
                  </a:lnTo>
                  <a:lnTo>
                    <a:pt x="2394857" y="3939042"/>
                  </a:lnTo>
                  <a:lnTo>
                    <a:pt x="3004457" y="3109006"/>
                  </a:lnTo>
                  <a:lnTo>
                    <a:pt x="0" y="4763"/>
                  </a:lnTo>
                  <a:close/>
                </a:path>
              </a:pathLst>
            </a:custGeom>
            <a:solidFill>
              <a:srgbClr val="004D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19" name="Text Placeholder 2">
            <a:extLst>
              <a:ext uri="{FF2B5EF4-FFF2-40B4-BE49-F238E27FC236}">
                <a16:creationId xmlns:a16="http://schemas.microsoft.com/office/drawing/2014/main" id="{7BD3552A-27EA-4AEE-BBC6-728BA070EDA4}"/>
              </a:ext>
            </a:extLst>
          </p:cNvPr>
          <p:cNvSpPr txBox="1">
            <a:spLocks/>
          </p:cNvSpPr>
          <p:nvPr/>
        </p:nvSpPr>
        <p:spPr>
          <a:xfrm>
            <a:off x="7969964" y="6043959"/>
            <a:ext cx="3541502" cy="377273"/>
          </a:xfrm>
          <a:prstGeom prst="rect">
            <a:avLst/>
          </a:prstGeom>
        </p:spPr>
        <p:txBody>
          <a:bodyPr vert="horz" lIns="91440" tIns="45720" rIns="91440" bIns="45720" rtlCol="0">
            <a:noAutofit/>
          </a:bodyPr>
          <a:lstStyle>
            <a:lvl1pPr marL="457086" indent="-457086" algn="l" defTabSz="609448" rtl="0" eaLnBrk="1" latinLnBrk="0" hangingPunct="1">
              <a:spcBef>
                <a:spcPts val="1200"/>
              </a:spcBef>
              <a:spcAft>
                <a:spcPts val="600"/>
              </a:spcAft>
              <a:buFont typeface="Wingdings" panose="05000000000000000000" pitchFamily="2" charset="2"/>
              <a:buChar char="§"/>
              <a:defRPr sz="2400" kern="1200">
                <a:solidFill>
                  <a:srgbClr val="4B4B4B"/>
                </a:solidFill>
                <a:latin typeface="+mj-lt"/>
                <a:ea typeface="+mn-ea"/>
                <a:cs typeface="+mn-cs"/>
              </a:defRPr>
            </a:lvl1pPr>
            <a:lvl2pPr marL="990352" indent="-380905" algn="l" defTabSz="609448" rtl="0" eaLnBrk="1" latinLnBrk="0" hangingPunct="1">
              <a:spcBef>
                <a:spcPts val="1200"/>
              </a:spcBef>
              <a:spcAft>
                <a:spcPts val="600"/>
              </a:spcAft>
              <a:buFont typeface="Wingdings" panose="05000000000000000000" pitchFamily="2" charset="2"/>
              <a:buChar char="§"/>
              <a:defRPr sz="2000" kern="1200">
                <a:solidFill>
                  <a:srgbClr val="4B4B4B"/>
                </a:solidFill>
                <a:latin typeface="+mj-lt"/>
                <a:ea typeface="+mn-ea"/>
                <a:cs typeface="+mn-cs"/>
              </a:defRPr>
            </a:lvl2pPr>
            <a:lvl3pPr marL="1523619" indent="-304724" algn="l" defTabSz="609448" rtl="0" eaLnBrk="1" latinLnBrk="0" hangingPunct="1">
              <a:spcBef>
                <a:spcPts val="1200"/>
              </a:spcBef>
              <a:spcAft>
                <a:spcPts val="600"/>
              </a:spcAft>
              <a:buFont typeface="Wingdings" panose="05000000000000000000" pitchFamily="2" charset="2"/>
              <a:buChar char="§"/>
              <a:defRPr sz="1600" kern="1200">
                <a:solidFill>
                  <a:srgbClr val="4B4B4B"/>
                </a:solidFill>
                <a:latin typeface="+mj-lt"/>
                <a:ea typeface="+mn-ea"/>
                <a:cs typeface="+mn-cs"/>
              </a:defRPr>
            </a:lvl3pPr>
            <a:lvl4pPr marL="2133067"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4pPr>
            <a:lvl5pPr marL="2742514"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pPr marL="0" indent="0" algn="r">
              <a:spcAft>
                <a:spcPts val="1200"/>
              </a:spcAft>
              <a:buFont typeface="Wingdings" panose="05000000000000000000" pitchFamily="2" charset="2"/>
              <a:buNone/>
            </a:pPr>
            <a:endParaRPr lang="en-US" sz="1800" kern="0" dirty="0">
              <a:solidFill>
                <a:schemeClr val="tx1">
                  <a:lumMod val="50000"/>
                </a:schemeClr>
              </a:solidFill>
              <a:latin typeface="Calibiri"/>
            </a:endParaRPr>
          </a:p>
        </p:txBody>
      </p:sp>
      <p:cxnSp>
        <p:nvCxnSpPr>
          <p:cNvPr id="3" name="Straight Connector 2"/>
          <p:cNvCxnSpPr/>
          <p:nvPr/>
        </p:nvCxnSpPr>
        <p:spPr>
          <a:xfrm>
            <a:off x="8731337" y="637657"/>
            <a:ext cx="0" cy="1630307"/>
          </a:xfrm>
          <a:prstGeom prst="line">
            <a:avLst/>
          </a:prstGeom>
          <a:ln>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39934234-118D-4F19-8525-982E98F530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7116" y="500720"/>
            <a:ext cx="2731697" cy="1678567"/>
          </a:xfrm>
          <a:prstGeom prst="rect">
            <a:avLst/>
          </a:prstGeom>
        </p:spPr>
      </p:pic>
      <p:pic>
        <p:nvPicPr>
          <p:cNvPr id="17" name="Picture 2" descr="Image result for salesforce logo">
            <a:extLst>
              <a:ext uri="{FF2B5EF4-FFF2-40B4-BE49-F238E27FC236}">
                <a16:creationId xmlns:a16="http://schemas.microsoft.com/office/drawing/2014/main" id="{1C375F9D-D8EF-448B-B106-B22AC6D46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0062" y="611081"/>
            <a:ext cx="2267920" cy="1590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672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Resource Management Application </a:t>
            </a:r>
            <a:r>
              <a:rPr dirty="0"/>
              <a:t>Components (Continue)</a:t>
            </a:r>
            <a:endParaRPr lang="en-US" dirty="0"/>
          </a:p>
        </p:txBody>
      </p:sp>
      <p:graphicFrame>
        <p:nvGraphicFramePr>
          <p:cNvPr id="3" name="Table 4">
            <a:extLst>
              <a:ext uri="{FF2B5EF4-FFF2-40B4-BE49-F238E27FC236}">
                <a16:creationId xmlns:a16="http://schemas.microsoft.com/office/drawing/2014/main" id="{2F871352-6ED0-4C77-B077-48F6B40C1A66}"/>
              </a:ext>
            </a:extLst>
          </p:cNvPr>
          <p:cNvGraphicFramePr>
            <a:graphicFrameLocks/>
          </p:cNvGraphicFramePr>
          <p:nvPr>
            <p:extLst>
              <p:ext uri="{D42A27DB-BD31-4B8C-83A1-F6EECF244321}">
                <p14:modId xmlns:p14="http://schemas.microsoft.com/office/powerpoint/2010/main" val="3569487129"/>
              </p:ext>
            </p:extLst>
          </p:nvPr>
        </p:nvGraphicFramePr>
        <p:xfrm>
          <a:off x="897822" y="1280158"/>
          <a:ext cx="10137530" cy="3331600"/>
        </p:xfrm>
        <a:graphic>
          <a:graphicData uri="http://schemas.openxmlformats.org/drawingml/2006/table">
            <a:tbl>
              <a:tblPr firstRow="1" bandRow="1">
                <a:tableStyleId>{21E4AEA4-8DFA-4A89-87EB-49C32662AFE0}</a:tableStyleId>
              </a:tblPr>
              <a:tblGrid>
                <a:gridCol w="2028638">
                  <a:extLst>
                    <a:ext uri="{9D8B030D-6E8A-4147-A177-3AD203B41FA5}">
                      <a16:colId xmlns:a16="http://schemas.microsoft.com/office/drawing/2014/main" val="1781068125"/>
                    </a:ext>
                  </a:extLst>
                </a:gridCol>
                <a:gridCol w="1149151">
                  <a:extLst>
                    <a:ext uri="{9D8B030D-6E8A-4147-A177-3AD203B41FA5}">
                      <a16:colId xmlns:a16="http://schemas.microsoft.com/office/drawing/2014/main" val="1168042547"/>
                    </a:ext>
                  </a:extLst>
                </a:gridCol>
                <a:gridCol w="3135086">
                  <a:extLst>
                    <a:ext uri="{9D8B030D-6E8A-4147-A177-3AD203B41FA5}">
                      <a16:colId xmlns:a16="http://schemas.microsoft.com/office/drawing/2014/main" val="3179707363"/>
                    </a:ext>
                  </a:extLst>
                </a:gridCol>
                <a:gridCol w="1798847">
                  <a:extLst>
                    <a:ext uri="{9D8B030D-6E8A-4147-A177-3AD203B41FA5}">
                      <a16:colId xmlns:a16="http://schemas.microsoft.com/office/drawing/2014/main" val="4238937805"/>
                    </a:ext>
                  </a:extLst>
                </a:gridCol>
                <a:gridCol w="2025808">
                  <a:extLst>
                    <a:ext uri="{9D8B030D-6E8A-4147-A177-3AD203B41FA5}">
                      <a16:colId xmlns:a16="http://schemas.microsoft.com/office/drawing/2014/main" val="2798273337"/>
                    </a:ext>
                  </a:extLst>
                </a:gridCol>
              </a:tblGrid>
              <a:tr h="500736">
                <a:tc>
                  <a:txBody>
                    <a:bodyPr/>
                    <a:lstStyle/>
                    <a:p>
                      <a:pPr algn="ctr"/>
                      <a:r>
                        <a:rPr lang="en-IN" sz="1200" dirty="0"/>
                        <a:t>PARENT OBJECT</a:t>
                      </a:r>
                      <a:endParaRPr lang="en-IN" sz="1200" dirty="0">
                        <a:latin typeface="Calibiri"/>
                      </a:endParaRPr>
                    </a:p>
                  </a:txBody>
                  <a:tcPr/>
                </a:tc>
                <a:tc>
                  <a:txBody>
                    <a:bodyPr/>
                    <a:lstStyle/>
                    <a:p>
                      <a:pPr algn="ctr"/>
                      <a:r>
                        <a:rPr lang="en-IN" sz="1200" dirty="0"/>
                        <a:t>PRIORITY</a:t>
                      </a:r>
                      <a:endParaRPr lang="en-IN" sz="1200" dirty="0">
                        <a:latin typeface="Calibiri"/>
                      </a:endParaRPr>
                    </a:p>
                  </a:txBody>
                  <a:tcPr/>
                </a:tc>
                <a:tc>
                  <a:txBody>
                    <a:bodyPr/>
                    <a:lstStyle/>
                    <a:p>
                      <a:pPr algn="ctr"/>
                      <a:r>
                        <a:rPr lang="en-IN" sz="1200" dirty="0"/>
                        <a:t>NAME OF COMPONENTS</a:t>
                      </a:r>
                      <a:endParaRPr lang="en-IN" sz="1200" dirty="0">
                        <a:latin typeface="Calibiri"/>
                      </a:endParaRPr>
                    </a:p>
                  </a:txBody>
                  <a:tcPr/>
                </a:tc>
                <a:tc>
                  <a:txBody>
                    <a:bodyPr/>
                    <a:lstStyle/>
                    <a:p>
                      <a:pPr algn="ctr"/>
                      <a:r>
                        <a:rPr lang="en-IN" sz="1200" dirty="0"/>
                        <a:t>TYPE</a:t>
                      </a:r>
                      <a:endParaRPr lang="en-IN" sz="1200" dirty="0">
                        <a:latin typeface="Calibiri"/>
                      </a:endParaRPr>
                    </a:p>
                  </a:txBody>
                  <a:tcPr/>
                </a:tc>
                <a:tc>
                  <a:txBody>
                    <a:bodyPr/>
                    <a:lstStyle/>
                    <a:p>
                      <a:pPr algn="ctr"/>
                      <a:r>
                        <a:rPr lang="en-IN" sz="1200" dirty="0"/>
                        <a:t>NEW/UPDATE</a:t>
                      </a:r>
                      <a:endParaRPr lang="en-IN" sz="1200" dirty="0">
                        <a:latin typeface="Calibiri"/>
                      </a:endParaRPr>
                    </a:p>
                  </a:txBody>
                  <a:tcPr/>
                </a:tc>
                <a:extLst>
                  <a:ext uri="{0D108BD9-81ED-4DB2-BD59-A6C34878D82A}">
                    <a16:rowId xmlns:a16="http://schemas.microsoft.com/office/drawing/2014/main" val="3010191733"/>
                  </a:ext>
                </a:extLst>
              </a:tr>
              <a:tr h="499564">
                <a:tc rowSpan="4">
                  <a:txBody>
                    <a:bodyPr/>
                    <a:lstStyle/>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r>
                        <a:rPr lang="en-IN" sz="1200" dirty="0"/>
                        <a:t>Project </a:t>
                      </a:r>
                      <a:endParaRPr lang="en-IN" sz="1200" dirty="0">
                        <a:latin typeface="Calibiri"/>
                      </a:endParaRPr>
                    </a:p>
                  </a:txBody>
                  <a:tcPr/>
                </a:tc>
                <a:tc rowSpan="4">
                  <a:txBody>
                    <a:bodyPr/>
                    <a:lstStyle/>
                    <a:p>
                      <a:pPr algn="ctr"/>
                      <a:endParaRPr lang="en-IN" sz="1200" dirty="0"/>
                    </a:p>
                    <a:p>
                      <a:pPr algn="ctr"/>
                      <a:endParaRPr lang="en-IN" sz="1200" dirty="0"/>
                    </a:p>
                    <a:p>
                      <a:pPr algn="ctr"/>
                      <a:endParaRPr lang="en-IN" sz="1200" dirty="0"/>
                    </a:p>
                    <a:p>
                      <a:pPr algn="ctr"/>
                      <a:endParaRPr lang="en-IN" sz="1200" dirty="0"/>
                    </a:p>
                    <a:p>
                      <a:pPr algn="ctr"/>
                      <a:r>
                        <a:rPr lang="en-IN" sz="1200" dirty="0"/>
                        <a:t>2</a:t>
                      </a:r>
                      <a:endParaRPr lang="en-IN" sz="1200" dirty="0">
                        <a:latin typeface="Calibiri"/>
                      </a:endParaRPr>
                    </a:p>
                  </a:txBody>
                  <a:tcPr/>
                </a:tc>
                <a:tc>
                  <a:txBody>
                    <a:bodyPr/>
                    <a:lstStyle/>
                    <a:p>
                      <a:pPr algn="just"/>
                      <a:r>
                        <a:rPr lang="en-IN" sz="1200" dirty="0"/>
                        <a:t>Team members </a:t>
                      </a:r>
                      <a:endParaRPr lang="en-IN" sz="1200" dirty="0">
                        <a:latin typeface="Calibiri"/>
                      </a:endParaRPr>
                    </a:p>
                  </a:txBody>
                  <a:tcPr/>
                </a:tc>
                <a:tc>
                  <a:txBody>
                    <a:bodyPr/>
                    <a:lstStyle/>
                    <a:p>
                      <a:pPr algn="just"/>
                      <a:r>
                        <a:rPr lang="en-IN" sz="1200" dirty="0"/>
                        <a:t>Custom Object, Tab</a:t>
                      </a:r>
                      <a:endParaRPr lang="en-IN" sz="1200" dirty="0">
                        <a:latin typeface="Calibiri"/>
                      </a:endParaRPr>
                    </a:p>
                  </a:txBody>
                  <a:tcPr/>
                </a:tc>
                <a:tc>
                  <a:txBody>
                    <a:bodyPr/>
                    <a:lstStyle/>
                    <a:p>
                      <a:pPr algn="ctr"/>
                      <a:r>
                        <a:rPr lang="en-IN" sz="1200" dirty="0"/>
                        <a:t>New</a:t>
                      </a:r>
                      <a:endParaRPr lang="en-IN" sz="1200" dirty="0">
                        <a:latin typeface="Calibiri"/>
                      </a:endParaRPr>
                    </a:p>
                  </a:txBody>
                  <a:tcPr/>
                </a:tc>
                <a:extLst>
                  <a:ext uri="{0D108BD9-81ED-4DB2-BD59-A6C34878D82A}">
                    <a16:rowId xmlns:a16="http://schemas.microsoft.com/office/drawing/2014/main" val="1955953803"/>
                  </a:ext>
                </a:extLst>
              </a:tr>
              <a:tr h="612018">
                <a:tc vMerge="1">
                  <a:txBody>
                    <a:bodyPr/>
                    <a:lstStyle/>
                    <a:p>
                      <a:endParaRPr lang="en-IN"/>
                    </a:p>
                  </a:txBody>
                  <a:tcPr/>
                </a:tc>
                <a:tc vMerge="1">
                  <a:txBody>
                    <a:bodyPr/>
                    <a:lstStyle/>
                    <a:p>
                      <a:endParaRPr lang="en-IN"/>
                    </a:p>
                  </a:txBody>
                  <a:tcPr/>
                </a:tc>
                <a:tc>
                  <a:txBody>
                    <a:bodyPr/>
                    <a:lstStyle/>
                    <a:p>
                      <a:pPr algn="just"/>
                      <a:r>
                        <a:rPr lang="en-IN" sz="1200" baseline="0" dirty="0"/>
                        <a:t>Team members </a:t>
                      </a:r>
                      <a:r>
                        <a:rPr lang="en-IN" sz="1200" dirty="0"/>
                        <a:t> Layout</a:t>
                      </a:r>
                      <a:endParaRPr lang="en-IN" sz="1200" dirty="0">
                        <a:latin typeface="Calibiri"/>
                      </a:endParaRPr>
                    </a:p>
                  </a:txBody>
                  <a:tcPr/>
                </a:tc>
                <a:tc>
                  <a:txBody>
                    <a:bodyPr/>
                    <a:lstStyle/>
                    <a:p>
                      <a:pPr algn="just"/>
                      <a:r>
                        <a:rPr lang="en-IN" sz="1200" dirty="0"/>
                        <a:t>Page Layout</a:t>
                      </a:r>
                      <a:endParaRPr lang="en-IN" sz="1200" dirty="0">
                        <a:latin typeface="Calibiri"/>
                      </a:endParaRPr>
                    </a:p>
                  </a:txBody>
                  <a:tcPr/>
                </a:tc>
                <a:tc>
                  <a:txBody>
                    <a:bodyPr/>
                    <a:lstStyle/>
                    <a:p>
                      <a:pPr algn="ctr"/>
                      <a:r>
                        <a:rPr lang="en-IN" sz="1200" dirty="0"/>
                        <a:t>New</a:t>
                      </a:r>
                      <a:endParaRPr lang="en-IN" sz="1200" dirty="0">
                        <a:latin typeface="Calibiri"/>
                      </a:endParaRPr>
                    </a:p>
                  </a:txBody>
                  <a:tcPr/>
                </a:tc>
                <a:extLst>
                  <a:ext uri="{0D108BD9-81ED-4DB2-BD59-A6C34878D82A}">
                    <a16:rowId xmlns:a16="http://schemas.microsoft.com/office/drawing/2014/main" val="3702411303"/>
                  </a:ext>
                </a:extLst>
              </a:tr>
              <a:tr h="499564">
                <a:tc vMerge="1">
                  <a:txBody>
                    <a:bodyPr/>
                    <a:lstStyle/>
                    <a:p>
                      <a:pPr algn="just"/>
                      <a:endParaRPr lang="en-IN"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just"/>
                      <a:endParaRPr lang="en-IN"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200" dirty="0"/>
                        <a:t>Name, Project Id, Employee Id</a:t>
                      </a:r>
                      <a:endParaRPr lang="en-IN" sz="1200" dirty="0">
                        <a:latin typeface="Calibiri"/>
                      </a:endParaRPr>
                    </a:p>
                  </a:txBody>
                  <a:tcPr/>
                </a:tc>
                <a:tc>
                  <a:txBody>
                    <a:bodyPr/>
                    <a:lstStyle/>
                    <a:p>
                      <a:pPr algn="just"/>
                      <a:r>
                        <a:rPr lang="en-IN" sz="1200" dirty="0"/>
                        <a:t>Custom Fields</a:t>
                      </a:r>
                      <a:endParaRPr lang="en-IN" sz="1200" dirty="0">
                        <a:latin typeface="Calibiri"/>
                      </a:endParaRPr>
                    </a:p>
                  </a:txBody>
                  <a:tcPr anchor="ctr"/>
                </a:tc>
                <a:tc>
                  <a:txBody>
                    <a:bodyPr/>
                    <a:lstStyle/>
                    <a:p>
                      <a:pPr algn="ctr"/>
                      <a:r>
                        <a:rPr lang="en-IN" sz="1200" dirty="0"/>
                        <a:t>New</a:t>
                      </a:r>
                      <a:endParaRPr lang="en-IN" sz="1200" dirty="0">
                        <a:latin typeface="Calibiri"/>
                      </a:endParaRPr>
                    </a:p>
                  </a:txBody>
                  <a:tcPr anchor="ctr"/>
                </a:tc>
                <a:extLst>
                  <a:ext uri="{0D108BD9-81ED-4DB2-BD59-A6C34878D82A}">
                    <a16:rowId xmlns:a16="http://schemas.microsoft.com/office/drawing/2014/main" val="2965665388"/>
                  </a:ext>
                </a:extLst>
              </a:tr>
              <a:tr h="1219718">
                <a:tc vMerge="1">
                  <a:txBody>
                    <a:bodyPr/>
                    <a:lstStyle/>
                    <a:p>
                      <a:pPr algn="just"/>
                      <a:endParaRPr lang="en-IN"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just"/>
                      <a:endParaRPr lang="en-IN"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200" baseline="0" dirty="0"/>
                        <a:t>Team member name</a:t>
                      </a:r>
                      <a:endParaRPr lang="en-IN" sz="1200" dirty="0">
                        <a:latin typeface="Calibiri"/>
                      </a:endParaRPr>
                    </a:p>
                  </a:txBody>
                  <a:tcPr/>
                </a:tc>
                <a:tc>
                  <a:txBody>
                    <a:bodyPr/>
                    <a:lstStyle/>
                    <a:p>
                      <a:pPr algn="just"/>
                      <a:r>
                        <a:rPr lang="en-IN" sz="1200" dirty="0"/>
                        <a:t>Search Layout</a:t>
                      </a:r>
                      <a:endParaRPr lang="en-IN" sz="1200" dirty="0">
                        <a:latin typeface="Calibiri"/>
                      </a:endParaRPr>
                    </a:p>
                  </a:txBody>
                  <a:tcPr/>
                </a:tc>
                <a:tc>
                  <a:txBody>
                    <a:bodyPr/>
                    <a:lstStyle/>
                    <a:p>
                      <a:pPr algn="ctr"/>
                      <a:r>
                        <a:rPr lang="en-IN" sz="1200" dirty="0"/>
                        <a:t>New</a:t>
                      </a:r>
                      <a:endParaRPr lang="en-IN" sz="1200" dirty="0">
                        <a:latin typeface="Calibiri"/>
                      </a:endParaRPr>
                    </a:p>
                  </a:txBody>
                  <a:tcPr/>
                </a:tc>
                <a:extLst>
                  <a:ext uri="{0D108BD9-81ED-4DB2-BD59-A6C34878D82A}">
                    <a16:rowId xmlns:a16="http://schemas.microsoft.com/office/drawing/2014/main" val="1849931036"/>
                  </a:ext>
                </a:extLst>
              </a:tr>
            </a:tbl>
          </a:graphicData>
        </a:graphic>
      </p:graphicFrame>
    </p:spTree>
    <p:extLst>
      <p:ext uri="{BB962C8B-B14F-4D97-AF65-F5344CB8AC3E}">
        <p14:creationId xmlns:p14="http://schemas.microsoft.com/office/powerpoint/2010/main" val="2033184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Resource Management Application </a:t>
            </a:r>
            <a:r>
              <a:rPr dirty="0"/>
              <a:t>Components (Continue)</a:t>
            </a:r>
            <a:endParaRPr lang="en-US" dirty="0"/>
          </a:p>
        </p:txBody>
      </p:sp>
      <p:graphicFrame>
        <p:nvGraphicFramePr>
          <p:cNvPr id="3" name="Table 4">
            <a:extLst>
              <a:ext uri="{FF2B5EF4-FFF2-40B4-BE49-F238E27FC236}">
                <a16:creationId xmlns:a16="http://schemas.microsoft.com/office/drawing/2014/main" id="{2F871352-6ED0-4C77-B077-48F6B40C1A66}"/>
              </a:ext>
            </a:extLst>
          </p:cNvPr>
          <p:cNvGraphicFramePr>
            <a:graphicFrameLocks/>
          </p:cNvGraphicFramePr>
          <p:nvPr>
            <p:extLst>
              <p:ext uri="{D42A27DB-BD31-4B8C-83A1-F6EECF244321}">
                <p14:modId xmlns:p14="http://schemas.microsoft.com/office/powerpoint/2010/main" val="2012337227"/>
              </p:ext>
            </p:extLst>
          </p:nvPr>
        </p:nvGraphicFramePr>
        <p:xfrm>
          <a:off x="0" y="1205946"/>
          <a:ext cx="12001500" cy="5049079"/>
        </p:xfrm>
        <a:graphic>
          <a:graphicData uri="http://schemas.openxmlformats.org/drawingml/2006/table">
            <a:tbl>
              <a:tblPr firstRow="1" bandRow="1">
                <a:tableStyleId>{21E4AEA4-8DFA-4A89-87EB-49C32662AFE0}</a:tableStyleId>
              </a:tblPr>
              <a:tblGrid>
                <a:gridCol w="3002469">
                  <a:extLst>
                    <a:ext uri="{9D8B030D-6E8A-4147-A177-3AD203B41FA5}">
                      <a16:colId xmlns:a16="http://schemas.microsoft.com/office/drawing/2014/main" val="1168042547"/>
                    </a:ext>
                  </a:extLst>
                </a:gridCol>
                <a:gridCol w="3002469">
                  <a:extLst>
                    <a:ext uri="{9D8B030D-6E8A-4147-A177-3AD203B41FA5}">
                      <a16:colId xmlns:a16="http://schemas.microsoft.com/office/drawing/2014/main" val="3179707363"/>
                    </a:ext>
                  </a:extLst>
                </a:gridCol>
                <a:gridCol w="2998281">
                  <a:extLst>
                    <a:ext uri="{9D8B030D-6E8A-4147-A177-3AD203B41FA5}">
                      <a16:colId xmlns:a16="http://schemas.microsoft.com/office/drawing/2014/main" val="4238937805"/>
                    </a:ext>
                  </a:extLst>
                </a:gridCol>
                <a:gridCol w="2998281">
                  <a:extLst>
                    <a:ext uri="{9D8B030D-6E8A-4147-A177-3AD203B41FA5}">
                      <a16:colId xmlns:a16="http://schemas.microsoft.com/office/drawing/2014/main" val="2798273337"/>
                    </a:ext>
                  </a:extLst>
                </a:gridCol>
              </a:tblGrid>
              <a:tr h="309020">
                <a:tc>
                  <a:txBody>
                    <a:bodyPr/>
                    <a:lstStyle/>
                    <a:p>
                      <a:pPr algn="ctr"/>
                      <a:r>
                        <a:rPr lang="en-IN" sz="1200" dirty="0"/>
                        <a:t>PRIORITY</a:t>
                      </a:r>
                      <a:endParaRPr lang="en-IN" sz="1200" dirty="0">
                        <a:latin typeface="Calibiri"/>
                      </a:endParaRPr>
                    </a:p>
                  </a:txBody>
                  <a:tcPr/>
                </a:tc>
                <a:tc>
                  <a:txBody>
                    <a:bodyPr/>
                    <a:lstStyle/>
                    <a:p>
                      <a:pPr algn="ctr"/>
                      <a:r>
                        <a:rPr lang="en-IN" sz="1200" dirty="0"/>
                        <a:t>NAME OF COMPONENTS</a:t>
                      </a:r>
                      <a:endParaRPr lang="en-IN" sz="1200" dirty="0">
                        <a:latin typeface="Calibiri"/>
                      </a:endParaRPr>
                    </a:p>
                  </a:txBody>
                  <a:tcPr/>
                </a:tc>
                <a:tc>
                  <a:txBody>
                    <a:bodyPr/>
                    <a:lstStyle/>
                    <a:p>
                      <a:pPr algn="ctr"/>
                      <a:r>
                        <a:rPr lang="en-IN" sz="1200" dirty="0"/>
                        <a:t>TYPE</a:t>
                      </a:r>
                      <a:endParaRPr lang="en-IN" sz="1200" dirty="0">
                        <a:latin typeface="Calibiri"/>
                      </a:endParaRPr>
                    </a:p>
                  </a:txBody>
                  <a:tcPr/>
                </a:tc>
                <a:tc>
                  <a:txBody>
                    <a:bodyPr/>
                    <a:lstStyle/>
                    <a:p>
                      <a:pPr algn="ctr"/>
                      <a:r>
                        <a:rPr lang="en-IN" sz="1200" dirty="0"/>
                        <a:t>NEW/UPDATE</a:t>
                      </a:r>
                      <a:endParaRPr lang="en-IN" sz="1200" dirty="0">
                        <a:latin typeface="Calibiri"/>
                      </a:endParaRPr>
                    </a:p>
                  </a:txBody>
                  <a:tcPr/>
                </a:tc>
                <a:extLst>
                  <a:ext uri="{0D108BD9-81ED-4DB2-BD59-A6C34878D82A}">
                    <a16:rowId xmlns:a16="http://schemas.microsoft.com/office/drawing/2014/main" val="3010191733"/>
                  </a:ext>
                </a:extLst>
              </a:tr>
              <a:tr h="339889">
                <a:tc rowSpan="4">
                  <a:txBody>
                    <a:bodyPr/>
                    <a:lstStyle/>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r>
                        <a:rPr lang="en-IN" sz="1200" dirty="0"/>
                        <a:t>3</a:t>
                      </a:r>
                      <a:endParaRPr lang="en-IN" sz="1200" dirty="0">
                        <a:latin typeface="Calibiri"/>
                      </a:endParaRPr>
                    </a:p>
                  </a:txBody>
                  <a:tcPr/>
                </a:tc>
                <a:tc>
                  <a:txBody>
                    <a:bodyPr/>
                    <a:lstStyle/>
                    <a:p>
                      <a:pPr algn="just"/>
                      <a:r>
                        <a:rPr lang="en-IN" sz="1200" cap="none" spc="0" dirty="0">
                          <a:solidFill>
                            <a:schemeClr val="tx1"/>
                          </a:solidFill>
                        </a:rPr>
                        <a:t>Approval for Project Idea</a:t>
                      </a:r>
                      <a:endParaRPr lang="en-IN" sz="1200" cap="none" spc="0" dirty="0">
                        <a:solidFill>
                          <a:schemeClr val="tx1"/>
                        </a:solidFill>
                        <a:latin typeface="Calibiri"/>
                      </a:endParaRPr>
                    </a:p>
                  </a:txBody>
                  <a:tcPr marL="59421" marR="59421" marT="59421" marB="59421"/>
                </a:tc>
                <a:tc>
                  <a:txBody>
                    <a:bodyPr/>
                    <a:lstStyle/>
                    <a:p>
                      <a:pPr algn="just"/>
                      <a:r>
                        <a:rPr lang="en-IN" sz="1200" cap="none" spc="0" dirty="0">
                          <a:solidFill>
                            <a:schemeClr val="tx1"/>
                          </a:solidFill>
                        </a:rPr>
                        <a:t>Approval Process</a:t>
                      </a:r>
                      <a:endParaRPr lang="en-IN" sz="1200" cap="none" spc="0" dirty="0">
                        <a:solidFill>
                          <a:schemeClr val="tx1"/>
                        </a:solidFill>
                        <a:latin typeface="Calibiri"/>
                      </a:endParaRPr>
                    </a:p>
                  </a:txBody>
                  <a:tcPr marL="59421" marR="59421" marT="59421" marB="59421"/>
                </a:tc>
                <a:tc>
                  <a:txBody>
                    <a:bodyPr/>
                    <a:lstStyle/>
                    <a:p>
                      <a:pPr algn="ctr"/>
                      <a:r>
                        <a:rPr lang="en-IN" sz="1200" cap="none" spc="0">
                          <a:solidFill>
                            <a:schemeClr val="tx1"/>
                          </a:solidFill>
                        </a:rPr>
                        <a:t>New</a:t>
                      </a:r>
                      <a:endParaRPr lang="en-IN" sz="1200" cap="none" spc="0">
                        <a:solidFill>
                          <a:schemeClr val="tx1"/>
                        </a:solidFill>
                        <a:latin typeface="Calibiri"/>
                      </a:endParaRPr>
                    </a:p>
                  </a:txBody>
                  <a:tcPr marL="59421" marR="59421" marT="59421" marB="59421"/>
                </a:tc>
                <a:extLst>
                  <a:ext uri="{0D108BD9-81ED-4DB2-BD59-A6C34878D82A}">
                    <a16:rowId xmlns:a16="http://schemas.microsoft.com/office/drawing/2014/main" val="1955953803"/>
                  </a:ext>
                </a:extLst>
              </a:tr>
              <a:tr h="906127">
                <a:tc vMerge="1">
                  <a:txBody>
                    <a:bodyPr/>
                    <a:lstStyle/>
                    <a:p>
                      <a:endParaRPr lang="en-IN"/>
                    </a:p>
                  </a:txBody>
                  <a:tcPr/>
                </a:tc>
                <a:tc>
                  <a:txBody>
                    <a:bodyPr/>
                    <a:lstStyle/>
                    <a:p>
                      <a:pPr marL="0" marR="0" lvl="0" indent="0" algn="just" defTabSz="609448" rtl="0" eaLnBrk="1" fontAlgn="auto" latinLnBrk="0" hangingPunct="1">
                        <a:lnSpc>
                          <a:spcPct val="100000"/>
                        </a:lnSpc>
                        <a:spcBef>
                          <a:spcPts val="0"/>
                        </a:spcBef>
                        <a:spcAft>
                          <a:spcPts val="0"/>
                        </a:spcAft>
                        <a:buClrTx/>
                        <a:buSzTx/>
                        <a:buFontTx/>
                        <a:buNone/>
                        <a:tabLst/>
                        <a:defRPr/>
                      </a:pPr>
                      <a:r>
                        <a:rPr lang="en-IN" sz="1200" dirty="0"/>
                        <a:t>Project complete notification, Task complete notification, Vacancy alert notification</a:t>
                      </a:r>
                      <a:endParaRPr lang="en-IN" sz="1200" dirty="0">
                        <a:latin typeface="Calibiri"/>
                      </a:endParaRPr>
                    </a:p>
                  </a:txBody>
                  <a:tcPr/>
                </a:tc>
                <a:tc>
                  <a:txBody>
                    <a:bodyPr/>
                    <a:lstStyle/>
                    <a:p>
                      <a:pPr algn="just"/>
                      <a:r>
                        <a:rPr lang="en-IN" sz="1200" dirty="0"/>
                        <a:t>Email Template</a:t>
                      </a:r>
                      <a:endParaRPr lang="en-IN" sz="1200" dirty="0">
                        <a:latin typeface="Calibiri"/>
                      </a:endParaRPr>
                    </a:p>
                  </a:txBody>
                  <a:tcPr/>
                </a:tc>
                <a:tc>
                  <a:txBody>
                    <a:bodyPr/>
                    <a:lstStyle/>
                    <a:p>
                      <a:pPr algn="ctr"/>
                      <a:r>
                        <a:rPr lang="en-IN" sz="1200" dirty="0"/>
                        <a:t>New</a:t>
                      </a:r>
                      <a:endParaRPr lang="en-IN" sz="1200" dirty="0">
                        <a:latin typeface="Calibiri"/>
                      </a:endParaRPr>
                    </a:p>
                  </a:txBody>
                  <a:tcPr anchor="ctr"/>
                </a:tc>
                <a:extLst>
                  <a:ext uri="{0D108BD9-81ED-4DB2-BD59-A6C34878D82A}">
                    <a16:rowId xmlns:a16="http://schemas.microsoft.com/office/drawing/2014/main" val="3428556388"/>
                  </a:ext>
                </a:extLst>
              </a:tr>
              <a:tr h="1130261">
                <a:tc vMerge="1">
                  <a:txBody>
                    <a:bodyPr/>
                    <a:lstStyle/>
                    <a:p>
                      <a:endParaRPr lang="en-IN"/>
                    </a:p>
                  </a:txBody>
                  <a:tcPr/>
                </a:tc>
                <a:tc>
                  <a:txBody>
                    <a:bodyPr/>
                    <a:lstStyle/>
                    <a:p>
                      <a:pPr marL="0" marR="0" lvl="0" indent="0" algn="just" defTabSz="609448" rtl="0" eaLnBrk="1" fontAlgn="auto" latinLnBrk="0" hangingPunct="1">
                        <a:lnSpc>
                          <a:spcPct val="100000"/>
                        </a:lnSpc>
                        <a:spcBef>
                          <a:spcPts val="0"/>
                        </a:spcBef>
                        <a:spcAft>
                          <a:spcPts val="0"/>
                        </a:spcAft>
                        <a:buClrTx/>
                        <a:buSzTx/>
                        <a:buFontTx/>
                        <a:buNone/>
                        <a:tabLst/>
                        <a:defRPr/>
                      </a:pPr>
                      <a:r>
                        <a:rPr lang="en-IN" sz="1200" dirty="0"/>
                        <a:t>Project complete alert, Task complete alert, Vacancy alert notification</a:t>
                      </a:r>
                      <a:endParaRPr lang="en-IN" sz="1200" baseline="0" dirty="0">
                        <a:latin typeface="Calibiri"/>
                      </a:endParaRPr>
                    </a:p>
                  </a:txBody>
                  <a:tcPr/>
                </a:tc>
                <a:tc>
                  <a:txBody>
                    <a:bodyPr/>
                    <a:lstStyle/>
                    <a:p>
                      <a:pPr algn="just"/>
                      <a:r>
                        <a:rPr lang="en-IN" sz="1200" dirty="0"/>
                        <a:t>Workflow Email Alert</a:t>
                      </a:r>
                      <a:endParaRPr lang="en-IN" sz="1200" dirty="0">
                        <a:latin typeface="Calibiri"/>
                      </a:endParaRPr>
                    </a:p>
                  </a:txBody>
                  <a:tcPr/>
                </a:tc>
                <a:tc>
                  <a:txBody>
                    <a:bodyPr/>
                    <a:lstStyle/>
                    <a:p>
                      <a:pPr algn="ctr"/>
                      <a:r>
                        <a:rPr lang="en-IN" sz="1200" dirty="0"/>
                        <a:t>New</a:t>
                      </a:r>
                      <a:endParaRPr lang="en-IN" sz="1200" dirty="0">
                        <a:latin typeface="Calibiri"/>
                      </a:endParaRPr>
                    </a:p>
                  </a:txBody>
                  <a:tcPr anchor="ctr"/>
                </a:tc>
                <a:extLst>
                  <a:ext uri="{0D108BD9-81ED-4DB2-BD59-A6C34878D82A}">
                    <a16:rowId xmlns:a16="http://schemas.microsoft.com/office/drawing/2014/main" val="2822505429"/>
                  </a:ext>
                </a:extLst>
              </a:tr>
              <a:tr h="1028664">
                <a:tc vMerge="1">
                  <a:txBody>
                    <a:bodyPr/>
                    <a:lstStyle/>
                    <a:p>
                      <a:endParaRPr lang="en-IN"/>
                    </a:p>
                  </a:txBody>
                  <a:tcPr/>
                </a:tc>
                <a:tc>
                  <a:txBody>
                    <a:bodyPr/>
                    <a:lstStyle/>
                    <a:p>
                      <a:pPr marL="0" marR="0" lvl="0" indent="0" algn="just" defTabSz="609448" rtl="0" eaLnBrk="1" fontAlgn="auto" latinLnBrk="0" hangingPunct="1">
                        <a:lnSpc>
                          <a:spcPct val="100000"/>
                        </a:lnSpc>
                        <a:spcBef>
                          <a:spcPts val="0"/>
                        </a:spcBef>
                        <a:spcAft>
                          <a:spcPts val="0"/>
                        </a:spcAft>
                        <a:buClrTx/>
                        <a:buSzTx/>
                        <a:buFontTx/>
                        <a:buNone/>
                        <a:tabLst/>
                        <a:defRPr/>
                      </a:pPr>
                      <a:r>
                        <a:rPr lang="en-IN" sz="1200" dirty="0"/>
                        <a:t>Project complete notification, Task complete notification, Vacancy alert notification</a:t>
                      </a:r>
                      <a:endParaRPr lang="en-IN" sz="1200" dirty="0">
                        <a:latin typeface="Calibiri"/>
                      </a:endParaRPr>
                    </a:p>
                  </a:txBody>
                  <a:tcPr/>
                </a:tc>
                <a:tc>
                  <a:txBody>
                    <a:bodyPr/>
                    <a:lstStyle/>
                    <a:p>
                      <a:pPr algn="just"/>
                      <a:r>
                        <a:rPr lang="en-IN" sz="1200" dirty="0"/>
                        <a:t>Custom Notification</a:t>
                      </a:r>
                      <a:endParaRPr lang="en-IN" sz="1200" dirty="0">
                        <a:latin typeface="Calibiri"/>
                      </a:endParaRPr>
                    </a:p>
                  </a:txBody>
                  <a:tcPr/>
                </a:tc>
                <a:tc>
                  <a:txBody>
                    <a:bodyPr/>
                    <a:lstStyle/>
                    <a:p>
                      <a:pPr algn="ctr"/>
                      <a:r>
                        <a:rPr lang="en-IN" sz="1200" dirty="0"/>
                        <a:t>New</a:t>
                      </a:r>
                      <a:endParaRPr lang="en-IN" sz="1200" dirty="0">
                        <a:latin typeface="Calibiri"/>
                      </a:endParaRPr>
                    </a:p>
                  </a:txBody>
                  <a:tcPr anchor="ctr"/>
                </a:tc>
                <a:extLst>
                  <a:ext uri="{0D108BD9-81ED-4DB2-BD59-A6C34878D82A}">
                    <a16:rowId xmlns:a16="http://schemas.microsoft.com/office/drawing/2014/main" val="1445984118"/>
                  </a:ext>
                </a:extLst>
              </a:tr>
              <a:tr h="1335118">
                <a:tc>
                  <a:txBody>
                    <a:bodyPr/>
                    <a:lstStyle/>
                    <a:p>
                      <a:pPr algn="ctr"/>
                      <a:r>
                        <a:rPr lang="en-IN" sz="1200" dirty="0">
                          <a:latin typeface="Calibiri"/>
                        </a:rPr>
                        <a:t>3</a:t>
                      </a:r>
                    </a:p>
                  </a:txBody>
                  <a:tcPr/>
                </a:tc>
                <a:tc>
                  <a:txBody>
                    <a:bodyPr/>
                    <a:lstStyle/>
                    <a:p>
                      <a:pPr marL="0" marR="0" lvl="0" indent="0" algn="just" defTabSz="609448" rtl="0" eaLnBrk="1" fontAlgn="auto" latinLnBrk="0" hangingPunct="1">
                        <a:lnSpc>
                          <a:spcPct val="100000"/>
                        </a:lnSpc>
                        <a:spcBef>
                          <a:spcPts val="0"/>
                        </a:spcBef>
                        <a:spcAft>
                          <a:spcPts val="0"/>
                        </a:spcAft>
                        <a:buClrTx/>
                        <a:buSzTx/>
                        <a:buFontTx/>
                        <a:buNone/>
                        <a:tabLst/>
                        <a:defRPr/>
                      </a:pPr>
                      <a:r>
                        <a:rPr lang="en-IN" sz="1200" dirty="0"/>
                        <a:t>Project complete notification, Task complete notification, Vacancy alert notification, Automatic submission of approval process, Automatic project creation, Add default team member, Project status update</a:t>
                      </a:r>
                      <a:endParaRPr lang="en-IN" sz="1200" dirty="0">
                        <a:latin typeface="Calibiri"/>
                      </a:endParaRPr>
                    </a:p>
                  </a:txBody>
                  <a:tcPr/>
                </a:tc>
                <a:tc>
                  <a:txBody>
                    <a:bodyPr/>
                    <a:lstStyle/>
                    <a:p>
                      <a:pPr algn="just">
                        <a:lnSpc>
                          <a:spcPct val="100000"/>
                        </a:lnSpc>
                      </a:pPr>
                      <a:r>
                        <a:rPr lang="en-IN" sz="1200" dirty="0"/>
                        <a:t>Processes (Process</a:t>
                      </a:r>
                      <a:r>
                        <a:rPr lang="en-IN" sz="1200" baseline="0" dirty="0"/>
                        <a:t> Builder)</a:t>
                      </a:r>
                      <a:endParaRPr lang="en-IN" sz="1200" dirty="0">
                        <a:latin typeface="Calibiri"/>
                      </a:endParaRPr>
                    </a:p>
                  </a:txBody>
                  <a:tcPr anchor="ctr"/>
                </a:tc>
                <a:tc>
                  <a:txBody>
                    <a:bodyPr/>
                    <a:lstStyle/>
                    <a:p>
                      <a:pPr algn="ctr">
                        <a:lnSpc>
                          <a:spcPct val="100000"/>
                        </a:lnSpc>
                      </a:pPr>
                      <a:r>
                        <a:rPr lang="en-IN" sz="1200" dirty="0"/>
                        <a:t>New</a:t>
                      </a:r>
                      <a:endParaRPr lang="en-IN" sz="1200" dirty="0">
                        <a:latin typeface="Calibiri"/>
                      </a:endParaRPr>
                    </a:p>
                  </a:txBody>
                  <a:tcPr anchor="ctr"/>
                </a:tc>
                <a:extLst>
                  <a:ext uri="{0D108BD9-81ED-4DB2-BD59-A6C34878D82A}">
                    <a16:rowId xmlns:a16="http://schemas.microsoft.com/office/drawing/2014/main" val="85320829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Digital Onboarding Application Components (Continue)</a:t>
            </a:r>
            <a:endParaRPr lang="en-US" dirty="0"/>
          </a:p>
        </p:txBody>
      </p:sp>
      <p:graphicFrame>
        <p:nvGraphicFramePr>
          <p:cNvPr id="3" name="Table 4">
            <a:extLst>
              <a:ext uri="{FF2B5EF4-FFF2-40B4-BE49-F238E27FC236}">
                <a16:creationId xmlns:a16="http://schemas.microsoft.com/office/drawing/2014/main" id="{2F871352-6ED0-4C77-B077-48F6B40C1A66}"/>
              </a:ext>
            </a:extLst>
          </p:cNvPr>
          <p:cNvGraphicFramePr>
            <a:graphicFrameLocks/>
          </p:cNvGraphicFramePr>
          <p:nvPr>
            <p:extLst>
              <p:ext uri="{D42A27DB-BD31-4B8C-83A1-F6EECF244321}">
                <p14:modId xmlns:p14="http://schemas.microsoft.com/office/powerpoint/2010/main" val="2603146725"/>
              </p:ext>
            </p:extLst>
          </p:nvPr>
        </p:nvGraphicFramePr>
        <p:xfrm>
          <a:off x="114300" y="1415561"/>
          <a:ext cx="12001500" cy="2762462"/>
        </p:xfrm>
        <a:graphic>
          <a:graphicData uri="http://schemas.openxmlformats.org/drawingml/2006/table">
            <a:tbl>
              <a:tblPr firstRow="1" bandRow="1">
                <a:tableStyleId>{21E4AEA4-8DFA-4A89-87EB-49C32662AFE0}</a:tableStyleId>
              </a:tblPr>
              <a:tblGrid>
                <a:gridCol w="3002469">
                  <a:extLst>
                    <a:ext uri="{9D8B030D-6E8A-4147-A177-3AD203B41FA5}">
                      <a16:colId xmlns:a16="http://schemas.microsoft.com/office/drawing/2014/main" val="1168042547"/>
                    </a:ext>
                  </a:extLst>
                </a:gridCol>
                <a:gridCol w="3002469">
                  <a:extLst>
                    <a:ext uri="{9D8B030D-6E8A-4147-A177-3AD203B41FA5}">
                      <a16:colId xmlns:a16="http://schemas.microsoft.com/office/drawing/2014/main" val="3179707363"/>
                    </a:ext>
                  </a:extLst>
                </a:gridCol>
                <a:gridCol w="2998281">
                  <a:extLst>
                    <a:ext uri="{9D8B030D-6E8A-4147-A177-3AD203B41FA5}">
                      <a16:colId xmlns:a16="http://schemas.microsoft.com/office/drawing/2014/main" val="4238937805"/>
                    </a:ext>
                  </a:extLst>
                </a:gridCol>
                <a:gridCol w="2998281">
                  <a:extLst>
                    <a:ext uri="{9D8B030D-6E8A-4147-A177-3AD203B41FA5}">
                      <a16:colId xmlns:a16="http://schemas.microsoft.com/office/drawing/2014/main" val="2798273337"/>
                    </a:ext>
                  </a:extLst>
                </a:gridCol>
              </a:tblGrid>
              <a:tr h="268997">
                <a:tc>
                  <a:txBody>
                    <a:bodyPr/>
                    <a:lstStyle/>
                    <a:p>
                      <a:pPr algn="just">
                        <a:lnSpc>
                          <a:spcPct val="100000"/>
                        </a:lnSpc>
                      </a:pPr>
                      <a:r>
                        <a:rPr lang="en-IN" sz="1200" dirty="0"/>
                        <a:t>PRIORITY</a:t>
                      </a:r>
                      <a:endParaRPr lang="en-IN" sz="1200" dirty="0">
                        <a:latin typeface="Calibiri"/>
                      </a:endParaRPr>
                    </a:p>
                  </a:txBody>
                  <a:tcPr/>
                </a:tc>
                <a:tc>
                  <a:txBody>
                    <a:bodyPr/>
                    <a:lstStyle/>
                    <a:p>
                      <a:pPr algn="just">
                        <a:lnSpc>
                          <a:spcPct val="100000"/>
                        </a:lnSpc>
                      </a:pPr>
                      <a:r>
                        <a:rPr lang="en-IN" sz="1200" dirty="0"/>
                        <a:t>NAME OF COMPONENTS</a:t>
                      </a:r>
                      <a:endParaRPr lang="en-IN" sz="1200" dirty="0">
                        <a:latin typeface="Calibiri"/>
                      </a:endParaRPr>
                    </a:p>
                  </a:txBody>
                  <a:tcPr/>
                </a:tc>
                <a:tc>
                  <a:txBody>
                    <a:bodyPr/>
                    <a:lstStyle/>
                    <a:p>
                      <a:pPr algn="just">
                        <a:lnSpc>
                          <a:spcPct val="100000"/>
                        </a:lnSpc>
                      </a:pPr>
                      <a:r>
                        <a:rPr lang="en-IN" sz="1200" dirty="0"/>
                        <a:t>TYPE</a:t>
                      </a:r>
                      <a:endParaRPr lang="en-IN" sz="1200" dirty="0">
                        <a:latin typeface="Calibiri"/>
                      </a:endParaRPr>
                    </a:p>
                  </a:txBody>
                  <a:tcPr/>
                </a:tc>
                <a:tc>
                  <a:txBody>
                    <a:bodyPr/>
                    <a:lstStyle/>
                    <a:p>
                      <a:pPr algn="just">
                        <a:lnSpc>
                          <a:spcPct val="100000"/>
                        </a:lnSpc>
                      </a:pPr>
                      <a:r>
                        <a:rPr lang="en-IN" sz="1200" dirty="0"/>
                        <a:t>NEW/UPDATE</a:t>
                      </a:r>
                      <a:endParaRPr lang="en-IN" sz="1200" dirty="0">
                        <a:latin typeface="Calibiri"/>
                      </a:endParaRPr>
                    </a:p>
                  </a:txBody>
                  <a:tcPr/>
                </a:tc>
                <a:extLst>
                  <a:ext uri="{0D108BD9-81ED-4DB2-BD59-A6C34878D82A}">
                    <a16:rowId xmlns:a16="http://schemas.microsoft.com/office/drawing/2014/main" val="3010191733"/>
                  </a:ext>
                </a:extLst>
              </a:tr>
              <a:tr h="555074">
                <a:tc rowSpan="2">
                  <a:txBody>
                    <a:bodyPr/>
                    <a:lstStyle/>
                    <a:p>
                      <a:r>
                        <a:rPr lang="en-US" dirty="0"/>
                        <a:t>                </a:t>
                      </a:r>
                      <a:r>
                        <a:rPr lang="en-US" sz="1100" dirty="0"/>
                        <a:t> 3</a:t>
                      </a:r>
                    </a:p>
                  </a:txBody>
                  <a:tcPr/>
                </a:tc>
                <a:tc>
                  <a:txBody>
                    <a:bodyPr/>
                    <a:lstStyle/>
                    <a:p>
                      <a:pPr algn="just">
                        <a:lnSpc>
                          <a:spcPct val="100000"/>
                        </a:lnSpc>
                      </a:pPr>
                      <a:r>
                        <a:rPr lang="en-IN" sz="1200" dirty="0"/>
                        <a:t>Reports</a:t>
                      </a:r>
                      <a:endParaRPr lang="en-IN" sz="1200" dirty="0">
                        <a:latin typeface="Calibiri"/>
                      </a:endParaRPr>
                    </a:p>
                  </a:txBody>
                  <a:tcPr/>
                </a:tc>
                <a:tc>
                  <a:txBody>
                    <a:bodyPr/>
                    <a:lstStyle/>
                    <a:p>
                      <a:pPr algn="just">
                        <a:lnSpc>
                          <a:spcPct val="100000"/>
                        </a:lnSpc>
                      </a:pPr>
                      <a:r>
                        <a:rPr lang="en-IN" sz="1200" dirty="0"/>
                        <a:t>Tab</a:t>
                      </a:r>
                      <a:endParaRPr lang="en-IN" sz="1200" dirty="0">
                        <a:latin typeface="Calibiri"/>
                      </a:endParaRPr>
                    </a:p>
                  </a:txBody>
                  <a:tcPr anchor="ctr"/>
                </a:tc>
                <a:tc>
                  <a:txBody>
                    <a:bodyPr/>
                    <a:lstStyle/>
                    <a:p>
                      <a:pPr algn="ctr">
                        <a:lnSpc>
                          <a:spcPct val="100000"/>
                        </a:lnSpc>
                      </a:pPr>
                      <a:r>
                        <a:rPr lang="en-IN" sz="1200" dirty="0"/>
                        <a:t>New</a:t>
                      </a:r>
                      <a:endParaRPr lang="en-IN" sz="1200" dirty="0">
                        <a:latin typeface="Calibiri"/>
                      </a:endParaRPr>
                    </a:p>
                  </a:txBody>
                  <a:tcPr anchor="ctr"/>
                </a:tc>
                <a:extLst>
                  <a:ext uri="{0D108BD9-81ED-4DB2-BD59-A6C34878D82A}">
                    <a16:rowId xmlns:a16="http://schemas.microsoft.com/office/drawing/2014/main" val="10003"/>
                  </a:ext>
                </a:extLst>
              </a:tr>
              <a:tr h="644356">
                <a:tc vMerge="1">
                  <a:txBody>
                    <a:bodyPr/>
                    <a:lstStyle/>
                    <a:p>
                      <a:pPr algn="ctr"/>
                      <a:endParaRPr lang="en-IN"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pPr>
                      <a:r>
                        <a:rPr lang="en-IN" sz="1200" dirty="0"/>
                        <a:t>Dashboards</a:t>
                      </a:r>
                      <a:endParaRPr lang="en-IN" sz="1200" dirty="0">
                        <a:latin typeface="Calibiri"/>
                      </a:endParaRPr>
                    </a:p>
                  </a:txBody>
                  <a:tcPr/>
                </a:tc>
                <a:tc>
                  <a:txBody>
                    <a:bodyPr/>
                    <a:lstStyle/>
                    <a:p>
                      <a:pPr algn="just">
                        <a:lnSpc>
                          <a:spcPct val="100000"/>
                        </a:lnSpc>
                      </a:pPr>
                      <a:r>
                        <a:rPr lang="en-IN" sz="1200" dirty="0"/>
                        <a:t>Tab</a:t>
                      </a:r>
                      <a:endParaRPr lang="en-IN" sz="1200" dirty="0">
                        <a:latin typeface="Calibiri"/>
                      </a:endParaRPr>
                    </a:p>
                  </a:txBody>
                  <a:tcPr anchor="ctr"/>
                </a:tc>
                <a:tc>
                  <a:txBody>
                    <a:bodyPr/>
                    <a:lstStyle/>
                    <a:p>
                      <a:pPr algn="ctr">
                        <a:lnSpc>
                          <a:spcPct val="100000"/>
                        </a:lnSpc>
                      </a:pPr>
                      <a:r>
                        <a:rPr lang="en-IN" sz="1200" dirty="0"/>
                        <a:t>New</a:t>
                      </a:r>
                      <a:endParaRPr lang="en-IN" sz="1200" dirty="0">
                        <a:latin typeface="Calibiri"/>
                      </a:endParaRPr>
                    </a:p>
                  </a:txBody>
                  <a:tcPr anchor="ctr"/>
                </a:tc>
                <a:extLst>
                  <a:ext uri="{0D108BD9-81ED-4DB2-BD59-A6C34878D82A}">
                    <a16:rowId xmlns:a16="http://schemas.microsoft.com/office/drawing/2014/main" val="478112964"/>
                  </a:ext>
                </a:extLst>
              </a:tr>
              <a:tr h="644356">
                <a:tc>
                  <a:txBody>
                    <a:bodyPr/>
                    <a:lstStyle/>
                    <a:p>
                      <a:pPr algn="ctr"/>
                      <a:r>
                        <a:rPr lang="en-IN" sz="1200" dirty="0"/>
                        <a:t>2</a:t>
                      </a:r>
                      <a:endParaRPr lang="en-IN" sz="1200" dirty="0">
                        <a:latin typeface="Calibiri"/>
                      </a:endParaRPr>
                    </a:p>
                  </a:txBody>
                  <a:tcPr/>
                </a:tc>
                <a:tc>
                  <a:txBody>
                    <a:bodyPr/>
                    <a:lstStyle/>
                    <a:p>
                      <a:pPr marL="0" marR="0" lvl="0" indent="0" algn="just" defTabSz="609448" rtl="0" eaLnBrk="1" fontAlgn="auto" latinLnBrk="0" hangingPunct="1">
                        <a:lnSpc>
                          <a:spcPct val="100000"/>
                        </a:lnSpc>
                        <a:spcBef>
                          <a:spcPts val="0"/>
                        </a:spcBef>
                        <a:spcAft>
                          <a:spcPts val="0"/>
                        </a:spcAft>
                        <a:buClrTx/>
                        <a:buSzTx/>
                        <a:buFontTx/>
                        <a:buNone/>
                        <a:tabLst/>
                        <a:defRPr/>
                      </a:pPr>
                      <a:r>
                        <a:rPr lang="en-IN" sz="1200" dirty="0"/>
                        <a:t>Project Idea</a:t>
                      </a:r>
                      <a:endParaRPr lang="en-IN" sz="1200" dirty="0">
                        <a:latin typeface="Calibiri"/>
                      </a:endParaRPr>
                    </a:p>
                  </a:txBody>
                  <a:tcPr/>
                </a:tc>
                <a:tc>
                  <a:txBody>
                    <a:bodyPr/>
                    <a:lstStyle/>
                    <a:p>
                      <a:pPr algn="just"/>
                      <a:r>
                        <a:rPr lang="en-IN" sz="1200" dirty="0"/>
                        <a:t>Apex custom controller</a:t>
                      </a:r>
                      <a:endParaRPr lang="en-IN" sz="1200" dirty="0">
                        <a:latin typeface="Calibiri"/>
                      </a:endParaRPr>
                    </a:p>
                  </a:txBody>
                  <a:tcPr/>
                </a:tc>
                <a:tc>
                  <a:txBody>
                    <a:bodyPr/>
                    <a:lstStyle/>
                    <a:p>
                      <a:pPr algn="ctr"/>
                      <a:r>
                        <a:rPr lang="en-IN" sz="1200" dirty="0"/>
                        <a:t>New</a:t>
                      </a:r>
                      <a:endParaRPr lang="en-IN" sz="1200" dirty="0">
                        <a:latin typeface="Calibiri"/>
                      </a:endParaRPr>
                    </a:p>
                  </a:txBody>
                  <a:tcPr anchor="ctr"/>
                </a:tc>
                <a:extLst>
                  <a:ext uri="{0D108BD9-81ED-4DB2-BD59-A6C34878D82A}">
                    <a16:rowId xmlns:a16="http://schemas.microsoft.com/office/drawing/2014/main" val="1505379495"/>
                  </a:ext>
                </a:extLst>
              </a:tr>
              <a:tr h="644356">
                <a:tc>
                  <a:txBody>
                    <a:bodyPr/>
                    <a:lstStyle/>
                    <a:p>
                      <a:pPr algn="ctr"/>
                      <a:r>
                        <a:rPr lang="en-IN" sz="1200" dirty="0"/>
                        <a:t>2</a:t>
                      </a:r>
                      <a:endParaRPr lang="en-IN" sz="1200" dirty="0">
                        <a:latin typeface="Calibiri"/>
                      </a:endParaRPr>
                    </a:p>
                  </a:txBody>
                  <a:tcPr/>
                </a:tc>
                <a:tc>
                  <a:txBody>
                    <a:bodyPr/>
                    <a:lstStyle/>
                    <a:p>
                      <a:pPr marL="0" marR="0" lvl="0" indent="0" algn="just" defTabSz="609448" rtl="0" eaLnBrk="1" fontAlgn="auto" latinLnBrk="0" hangingPunct="1">
                        <a:lnSpc>
                          <a:spcPct val="100000"/>
                        </a:lnSpc>
                        <a:spcBef>
                          <a:spcPts val="0"/>
                        </a:spcBef>
                        <a:spcAft>
                          <a:spcPts val="0"/>
                        </a:spcAft>
                        <a:buClrTx/>
                        <a:buSzTx/>
                        <a:buFontTx/>
                        <a:buNone/>
                        <a:tabLst/>
                        <a:defRPr/>
                      </a:pPr>
                      <a:r>
                        <a:rPr lang="en-IN" sz="1200" dirty="0"/>
                        <a:t>Home page for resource management</a:t>
                      </a:r>
                      <a:endParaRPr lang="en-IN" sz="1200" dirty="0">
                        <a:latin typeface="Calibiri"/>
                      </a:endParaRPr>
                    </a:p>
                  </a:txBody>
                  <a:tcPr/>
                </a:tc>
                <a:tc>
                  <a:txBody>
                    <a:bodyPr/>
                    <a:lstStyle/>
                    <a:p>
                      <a:pPr algn="just"/>
                      <a:r>
                        <a:rPr lang="en-IN" sz="1200" dirty="0"/>
                        <a:t>Visual force page</a:t>
                      </a:r>
                      <a:endParaRPr lang="en-IN" sz="1200" dirty="0">
                        <a:latin typeface="Calibiri"/>
                      </a:endParaRPr>
                    </a:p>
                  </a:txBody>
                  <a:tcPr/>
                </a:tc>
                <a:tc>
                  <a:txBody>
                    <a:bodyPr/>
                    <a:lstStyle/>
                    <a:p>
                      <a:pPr algn="ctr"/>
                      <a:r>
                        <a:rPr lang="en-IN" sz="1200" dirty="0"/>
                        <a:t>New</a:t>
                      </a:r>
                      <a:endParaRPr lang="en-IN" sz="1200" dirty="0">
                        <a:latin typeface="Calibiri"/>
                      </a:endParaRPr>
                    </a:p>
                  </a:txBody>
                  <a:tcPr anchor="ctr"/>
                </a:tc>
                <a:extLst>
                  <a:ext uri="{0D108BD9-81ED-4DB2-BD59-A6C34878D82A}">
                    <a16:rowId xmlns:a16="http://schemas.microsoft.com/office/drawing/2014/main" val="11950308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sz="3600" dirty="0">
                <a:latin typeface="Calibri" panose="020F0502020204030204" pitchFamily="34" charset="0"/>
              </a:rPr>
              <a:t>THANK YOU</a:t>
            </a:r>
          </a:p>
        </p:txBody>
      </p:sp>
      <p:sp>
        <p:nvSpPr>
          <p:cNvPr id="2" name="Text Placeholder 1"/>
          <p:cNvSpPr>
            <a:spLocks noGrp="1"/>
          </p:cNvSpPr>
          <p:nvPr>
            <p:ph type="body" sz="quarter" idx="14"/>
          </p:nvPr>
        </p:nvSpPr>
        <p:spPr/>
        <p:txBody>
          <a:bodyPr/>
          <a:lstStyle/>
          <a:p>
            <a:r>
              <a:rPr lang="en-IN" dirty="0">
                <a:latin typeface="Calibri" panose="020F0502020204030204" pitchFamily="34" charset="0"/>
              </a:rPr>
              <a:t>Shrilekha Pawar – Software Engineer	</a:t>
            </a:r>
          </a:p>
        </p:txBody>
      </p:sp>
    </p:spTree>
    <p:extLst>
      <p:ext uri="{BB962C8B-B14F-4D97-AF65-F5344CB8AC3E}">
        <p14:creationId xmlns:p14="http://schemas.microsoft.com/office/powerpoint/2010/main" val="3871234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794" y="0"/>
            <a:ext cx="10425860" cy="6858000"/>
          </a:xfrm>
          <a:prstGeom prst="rect">
            <a:avLst/>
          </a:prstGeom>
        </p:spPr>
      </p:pic>
      <p:sp>
        <p:nvSpPr>
          <p:cNvPr id="4" name="Rectangle 3"/>
          <p:cNvSpPr/>
          <p:nvPr/>
        </p:nvSpPr>
        <p:spPr>
          <a:xfrm>
            <a:off x="0" y="0"/>
            <a:ext cx="4868043" cy="6858000"/>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prstClr val="white"/>
              </a:solidFill>
            </a:endParaRPr>
          </a:p>
        </p:txBody>
      </p:sp>
      <p:sp>
        <p:nvSpPr>
          <p:cNvPr id="7" name="Content Placeholder 2"/>
          <p:cNvSpPr txBox="1">
            <a:spLocks/>
          </p:cNvSpPr>
          <p:nvPr/>
        </p:nvSpPr>
        <p:spPr>
          <a:xfrm>
            <a:off x="209006" y="627794"/>
            <a:ext cx="4506685" cy="5816691"/>
          </a:xfrm>
          <a:prstGeom prst="rect">
            <a:avLst/>
          </a:prstGeom>
        </p:spPr>
        <p:txBody>
          <a:bodyPr>
            <a:normAutofit/>
          </a:bodyPr>
          <a:lstStyle>
            <a:lvl1pPr marL="457086" indent="-457086" algn="l" defTabSz="609448" rtl="0" eaLnBrk="1" latinLnBrk="0" hangingPunct="1">
              <a:spcBef>
                <a:spcPts val="1200"/>
              </a:spcBef>
              <a:spcAft>
                <a:spcPts val="600"/>
              </a:spcAft>
              <a:buFont typeface="Wingdings" panose="05000000000000000000" pitchFamily="2" charset="2"/>
              <a:buChar char="§"/>
              <a:defRPr sz="2400" kern="1200">
                <a:solidFill>
                  <a:srgbClr val="4B4B4B"/>
                </a:solidFill>
                <a:latin typeface="+mj-lt"/>
                <a:ea typeface="+mn-ea"/>
                <a:cs typeface="+mn-cs"/>
              </a:defRPr>
            </a:lvl1pPr>
            <a:lvl2pPr marL="990352" indent="-380905" algn="l" defTabSz="609448" rtl="0" eaLnBrk="1" latinLnBrk="0" hangingPunct="1">
              <a:spcBef>
                <a:spcPts val="1200"/>
              </a:spcBef>
              <a:spcAft>
                <a:spcPts val="600"/>
              </a:spcAft>
              <a:buFont typeface="Wingdings" panose="05000000000000000000" pitchFamily="2" charset="2"/>
              <a:buChar char="§"/>
              <a:defRPr sz="2000" kern="1200">
                <a:solidFill>
                  <a:srgbClr val="4B4B4B"/>
                </a:solidFill>
                <a:latin typeface="+mj-lt"/>
                <a:ea typeface="+mn-ea"/>
                <a:cs typeface="+mn-cs"/>
              </a:defRPr>
            </a:lvl2pPr>
            <a:lvl3pPr marL="1523619" indent="-304724" algn="l" defTabSz="609448" rtl="0" eaLnBrk="1" latinLnBrk="0" hangingPunct="1">
              <a:spcBef>
                <a:spcPts val="1200"/>
              </a:spcBef>
              <a:spcAft>
                <a:spcPts val="600"/>
              </a:spcAft>
              <a:buFont typeface="Wingdings" panose="05000000000000000000" pitchFamily="2" charset="2"/>
              <a:buChar char="§"/>
              <a:defRPr sz="1600" kern="1200">
                <a:solidFill>
                  <a:srgbClr val="4B4B4B"/>
                </a:solidFill>
                <a:latin typeface="+mj-lt"/>
                <a:ea typeface="+mn-ea"/>
                <a:cs typeface="+mn-cs"/>
              </a:defRPr>
            </a:lvl3pPr>
            <a:lvl4pPr marL="2133067"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4pPr>
            <a:lvl5pPr marL="2742514" indent="-304724" algn="l" defTabSz="609448" rtl="0" eaLnBrk="1" latinLnBrk="0" hangingPunct="1">
              <a:spcBef>
                <a:spcPts val="1200"/>
              </a:spcBef>
              <a:spcAft>
                <a:spcPts val="600"/>
              </a:spcAft>
              <a:buFont typeface="Wingdings" panose="05000000000000000000" pitchFamily="2" charset="2"/>
              <a:buChar char="§"/>
              <a:defRPr sz="1400" kern="1200">
                <a:solidFill>
                  <a:srgbClr val="4B4B4B"/>
                </a:solidFill>
                <a:latin typeface="+mj-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pPr fontAlgn="base">
              <a:spcBef>
                <a:spcPts val="360"/>
              </a:spcBef>
              <a:buFont typeface="Arial" panose="020B0604020202020204" pitchFamily="34" charset="0"/>
              <a:buChar char="•"/>
            </a:pPr>
            <a:r>
              <a:rPr lang="en-IN" sz="3000" b="1" dirty="0">
                <a:solidFill>
                  <a:srgbClr val="FFC000"/>
                </a:solidFill>
                <a:latin typeface="Calibri" panose="020F0502020204030204" pitchFamily="34" charset="0"/>
              </a:rPr>
              <a:t>Code Migration Strategy</a:t>
            </a:r>
          </a:p>
          <a:p>
            <a:pPr fontAlgn="base">
              <a:spcBef>
                <a:spcPts val="360"/>
              </a:spcBef>
              <a:buNone/>
            </a:pPr>
            <a:r>
              <a:rPr lang="en-IN" sz="2800" b="1" dirty="0">
                <a:solidFill>
                  <a:srgbClr val="FFC000"/>
                </a:solidFill>
                <a:latin typeface="Calibri" panose="020F0502020204030204" pitchFamily="34" charset="0"/>
              </a:rPr>
              <a:t>		</a:t>
            </a:r>
            <a:r>
              <a:rPr lang="en-IN" b="1" dirty="0">
                <a:solidFill>
                  <a:srgbClr val="FFC000"/>
                </a:solidFill>
                <a:latin typeface="Calibri" panose="020F0502020204030204" pitchFamily="34" charset="0"/>
              </a:rPr>
              <a:t>(Change Set)</a:t>
            </a:r>
          </a:p>
          <a:p>
            <a:pPr lvl="1" fontAlgn="base">
              <a:spcBef>
                <a:spcPts val="360"/>
              </a:spcBef>
              <a:buFont typeface="Arial" pitchFamily="34" charset="0"/>
              <a:buChar char="•"/>
            </a:pPr>
            <a:r>
              <a:rPr lang="en-IN" dirty="0">
                <a:solidFill>
                  <a:schemeClr val="bg1"/>
                </a:solidFill>
                <a:latin typeface="Calibri" panose="020F0502020204030204" pitchFamily="34" charset="0"/>
              </a:rPr>
              <a:t>Resource Management Application</a:t>
            </a:r>
          </a:p>
        </p:txBody>
      </p:sp>
      <p:sp>
        <p:nvSpPr>
          <p:cNvPr id="6" name="Rectangle 5"/>
          <p:cNvSpPr/>
          <p:nvPr/>
        </p:nvSpPr>
        <p:spPr>
          <a:xfrm>
            <a:off x="4692770" y="0"/>
            <a:ext cx="7495883" cy="6858000"/>
          </a:xfrm>
          <a:prstGeom prst="rect">
            <a:avLst/>
          </a:prstGeom>
          <a:solidFill>
            <a:schemeClr val="bg1">
              <a:alpha val="4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5" name="TextBox 4"/>
          <p:cNvSpPr txBox="1"/>
          <p:nvPr/>
        </p:nvSpPr>
        <p:spPr>
          <a:xfrm>
            <a:off x="7945675" y="110862"/>
            <a:ext cx="1796582" cy="707886"/>
          </a:xfrm>
          <a:prstGeom prst="rect">
            <a:avLst/>
          </a:prstGeom>
          <a:noFill/>
        </p:spPr>
        <p:txBody>
          <a:bodyPr wrap="none" rtlCol="0">
            <a:spAutoFit/>
          </a:bodyPr>
          <a:lstStyle/>
          <a:p>
            <a:r>
              <a:rPr lang="en-IN" sz="4000" b="1" dirty="0">
                <a:solidFill>
                  <a:srgbClr val="4F4F4F">
                    <a:lumMod val="50000"/>
                  </a:srgbClr>
                </a:solidFill>
                <a:latin typeface="Calibri" panose="020F0502020204030204" pitchFamily="34" charset="0"/>
              </a:rPr>
              <a:t>Agenda</a:t>
            </a:r>
          </a:p>
        </p:txBody>
      </p:sp>
    </p:spTree>
    <p:extLst>
      <p:ext uri="{BB962C8B-B14F-4D97-AF65-F5344CB8AC3E}">
        <p14:creationId xmlns:p14="http://schemas.microsoft.com/office/powerpoint/2010/main" val="2715267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Change Set Development</a:t>
            </a:r>
            <a:endParaRPr lang="en-US" dirty="0"/>
          </a:p>
        </p:txBody>
      </p:sp>
      <p:sp>
        <p:nvSpPr>
          <p:cNvPr id="6" name="Text Placeholder 5"/>
          <p:cNvSpPr>
            <a:spLocks noGrp="1"/>
          </p:cNvSpPr>
          <p:nvPr>
            <p:ph type="body" sz="quarter" idx="10"/>
          </p:nvPr>
        </p:nvSpPr>
        <p:spPr>
          <a:xfrm>
            <a:off x="525463" y="1116012"/>
            <a:ext cx="11250612" cy="5632311"/>
          </a:xfrm>
          <a:prstGeom prst="rect">
            <a:avLst/>
          </a:prstGeom>
        </p:spPr>
        <p:txBody>
          <a:bodyPr wrap="square" anchor="t">
            <a:spAutoFit/>
          </a:bodyPr>
          <a:lstStyle/>
          <a:p>
            <a:pPr algn="just"/>
            <a:r>
              <a:rPr lang="en-IN" sz="1400" b="1" dirty="0">
                <a:latin typeface="Calibiri"/>
              </a:rPr>
              <a:t>  </a:t>
            </a:r>
            <a:r>
              <a:rPr lang="en-IN" sz="1400" dirty="0">
                <a:latin typeface="Calibiri"/>
              </a:rPr>
              <a:t>Change</a:t>
            </a:r>
            <a:r>
              <a:rPr lang="en-US" sz="1400" dirty="0">
                <a:latin typeface="Calibiri"/>
              </a:rPr>
              <a:t> Sets are used to send customizations from one Salesforce org to another.</a:t>
            </a:r>
          </a:p>
          <a:p>
            <a:pPr algn="just"/>
            <a:r>
              <a:rPr lang="en-US" sz="1400" b="1" dirty="0">
                <a:latin typeface="Calibiri"/>
              </a:rPr>
              <a:t>Approach:</a:t>
            </a:r>
          </a:p>
          <a:p>
            <a:pPr algn="just">
              <a:buFont typeface="Arial" pitchFamily="34" charset="0"/>
              <a:buChar char="•"/>
            </a:pPr>
            <a:r>
              <a:rPr lang="en-IN" sz="1400" dirty="0">
                <a:latin typeface="Calibiri"/>
              </a:rPr>
              <a:t>  Test all the custom objects whether they work as intended.</a:t>
            </a:r>
          </a:p>
          <a:p>
            <a:pPr algn="just">
              <a:buFont typeface="Arial" pitchFamily="34" charset="0"/>
              <a:buChar char="•"/>
            </a:pPr>
            <a:r>
              <a:rPr lang="en-IN" sz="1400" dirty="0">
                <a:latin typeface="Calibiri"/>
              </a:rPr>
              <a:t>Authorize deployment connection. Log in to the org that you want to receive the inbound changes. In select Deployment Settings ,Click Edit next to the org from which you want to receive outbound change sets. Select Allow Inbound Changes and click Save.</a:t>
            </a:r>
          </a:p>
          <a:p>
            <a:pPr algn="just">
              <a:buFont typeface="Arial" pitchFamily="34" charset="0"/>
              <a:buChar char="•"/>
            </a:pPr>
            <a:r>
              <a:rPr lang="en-IN" sz="1400" dirty="0">
                <a:latin typeface="Calibiri"/>
              </a:rPr>
              <a:t> In sandbox org Create new outbound change set .Give name. Choose the type of component, the components you want to add, and click Add To Change Set. Click View/Add Dependencies to see whether the components you’ve added to the change set are dependent on other customizations. Select the dependent components you want to add and click Add To Change Set.</a:t>
            </a:r>
          </a:p>
          <a:p>
            <a:pPr algn="just">
              <a:buFont typeface="Arial" pitchFamily="34" charset="0"/>
              <a:buChar char="•"/>
            </a:pPr>
            <a:r>
              <a:rPr lang="en-IN" sz="1400" dirty="0">
                <a:latin typeface="Calibiri"/>
              </a:rPr>
              <a:t>Upload the change set. Select the change set . Click upload and choose the target org</a:t>
            </a:r>
          </a:p>
          <a:p>
            <a:pPr algn="just">
              <a:buFont typeface="Arial" pitchFamily="34" charset="0"/>
              <a:buChar char="•"/>
            </a:pPr>
            <a:r>
              <a:rPr lang="en-IN" sz="1400" dirty="0">
                <a:latin typeface="Calibiri"/>
              </a:rPr>
              <a:t>Deploy change set – Login to target org. In the Change Sets Awaiting Deployment list, click the name of the change set you want to deploy. Click deploy.</a:t>
            </a:r>
          </a:p>
          <a:p>
            <a:pPr algn="just">
              <a:buFont typeface="Arial" pitchFamily="34" charset="0"/>
              <a:buChar char="•"/>
            </a:pPr>
            <a:endParaRPr lang="en-IN" sz="1400" dirty="0">
              <a:latin typeface="Calibiri"/>
            </a:endParaRPr>
          </a:p>
          <a:p>
            <a:pPr algn="just">
              <a:buFont typeface="Arial" pitchFamily="34" charset="0"/>
              <a:buChar char="•"/>
            </a:pPr>
            <a:endParaRPr lang="en-IN" sz="1400" dirty="0">
              <a:latin typeface="Calibiri"/>
            </a:endParaRPr>
          </a:p>
          <a:p>
            <a:pPr lvl="0" algn="just">
              <a:buFont typeface="Arial" pitchFamily="34" charset="0"/>
              <a:buChar char="•"/>
            </a:pPr>
            <a:endParaRPr lang="en-IN" sz="1400" dirty="0">
              <a:latin typeface="Calibiri"/>
            </a:endParaRPr>
          </a:p>
          <a:p>
            <a:pPr algn="just">
              <a:buFont typeface="Arial" pitchFamily="34" charset="0"/>
              <a:buChar char="•"/>
            </a:pPr>
            <a:endParaRPr lang="en-IN" sz="1400" dirty="0">
              <a:latin typeface="Calibi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Resource Management Application</a:t>
            </a:r>
            <a:endParaRPr lang="en-US" dirty="0"/>
          </a:p>
        </p:txBody>
      </p:sp>
      <p:graphicFrame>
        <p:nvGraphicFramePr>
          <p:cNvPr id="3" name="Table 16">
            <a:extLst>
              <a:ext uri="{FF2B5EF4-FFF2-40B4-BE49-F238E27FC236}">
                <a16:creationId xmlns:a16="http://schemas.microsoft.com/office/drawing/2014/main" id="{534E6AF6-FF1A-43C4-83CE-75F15DE4FECE}"/>
              </a:ext>
            </a:extLst>
          </p:cNvPr>
          <p:cNvGraphicFramePr>
            <a:graphicFrameLocks noGrp="1"/>
          </p:cNvGraphicFramePr>
          <p:nvPr>
            <p:extLst>
              <p:ext uri="{D42A27DB-BD31-4B8C-83A1-F6EECF244321}">
                <p14:modId xmlns:p14="http://schemas.microsoft.com/office/powerpoint/2010/main" val="1469330658"/>
              </p:ext>
            </p:extLst>
          </p:nvPr>
        </p:nvGraphicFramePr>
        <p:xfrm>
          <a:off x="1384662" y="1523581"/>
          <a:ext cx="10123714" cy="675509"/>
        </p:xfrm>
        <a:graphic>
          <a:graphicData uri="http://schemas.openxmlformats.org/drawingml/2006/table">
            <a:tbl>
              <a:tblPr firstRow="1" bandRow="1">
                <a:tableStyleId>{21E4AEA4-8DFA-4A89-87EB-49C32662AFE0}</a:tableStyleId>
              </a:tblPr>
              <a:tblGrid>
                <a:gridCol w="2961566">
                  <a:extLst>
                    <a:ext uri="{9D8B030D-6E8A-4147-A177-3AD203B41FA5}">
                      <a16:colId xmlns:a16="http://schemas.microsoft.com/office/drawing/2014/main" val="1824709321"/>
                    </a:ext>
                  </a:extLst>
                </a:gridCol>
                <a:gridCol w="3581074">
                  <a:extLst>
                    <a:ext uri="{9D8B030D-6E8A-4147-A177-3AD203B41FA5}">
                      <a16:colId xmlns:a16="http://schemas.microsoft.com/office/drawing/2014/main" val="446864355"/>
                    </a:ext>
                  </a:extLst>
                </a:gridCol>
                <a:gridCol w="3581074">
                  <a:extLst>
                    <a:ext uri="{9D8B030D-6E8A-4147-A177-3AD203B41FA5}">
                      <a16:colId xmlns:a16="http://schemas.microsoft.com/office/drawing/2014/main" val="1997662059"/>
                    </a:ext>
                  </a:extLst>
                </a:gridCol>
              </a:tblGrid>
              <a:tr h="260905">
                <a:tc>
                  <a:txBody>
                    <a:bodyPr/>
                    <a:lstStyle/>
                    <a:p>
                      <a:pPr algn="ctr"/>
                      <a:r>
                        <a:rPr lang="en-IN" sz="1200" dirty="0"/>
                        <a:t>NAME</a:t>
                      </a:r>
                      <a:endParaRPr lang="en-IN" sz="1200" dirty="0">
                        <a:latin typeface="Calibiri"/>
                      </a:endParaRPr>
                    </a:p>
                  </a:txBody>
                  <a:tcPr/>
                </a:tc>
                <a:tc>
                  <a:txBody>
                    <a:bodyPr/>
                    <a:lstStyle/>
                    <a:p>
                      <a:pPr algn="ctr"/>
                      <a:r>
                        <a:rPr lang="en-IN" sz="1200" dirty="0"/>
                        <a:t>TYPE</a:t>
                      </a:r>
                      <a:endParaRPr lang="en-IN" sz="1200" dirty="0">
                        <a:latin typeface="Calibiri"/>
                      </a:endParaRPr>
                    </a:p>
                  </a:txBody>
                  <a:tcPr/>
                </a:tc>
                <a:tc>
                  <a:txBody>
                    <a:bodyPr/>
                    <a:lstStyle/>
                    <a:p>
                      <a:pPr algn="ctr"/>
                      <a:r>
                        <a:rPr lang="en-IN" sz="1200" dirty="0"/>
                        <a:t>NEW/UPDATE</a:t>
                      </a:r>
                      <a:endParaRPr lang="en-IN" sz="1200" dirty="0">
                        <a:latin typeface="Calibiri"/>
                      </a:endParaRPr>
                    </a:p>
                  </a:txBody>
                  <a:tcPr/>
                </a:tc>
                <a:extLst>
                  <a:ext uri="{0D108BD9-81ED-4DB2-BD59-A6C34878D82A}">
                    <a16:rowId xmlns:a16="http://schemas.microsoft.com/office/drawing/2014/main" val="566833895"/>
                  </a:ext>
                </a:extLst>
              </a:tr>
              <a:tr h="401189">
                <a:tc>
                  <a:txBody>
                    <a:bodyPr/>
                    <a:lstStyle/>
                    <a:p>
                      <a:r>
                        <a:rPr lang="en-IN" sz="1200" dirty="0"/>
                        <a:t>Resource Management Application</a:t>
                      </a:r>
                      <a:endParaRPr lang="en-IN" sz="1200" dirty="0">
                        <a:latin typeface="Calibiri"/>
                      </a:endParaRPr>
                    </a:p>
                  </a:txBody>
                  <a:tcPr/>
                </a:tc>
                <a:tc>
                  <a:txBody>
                    <a:bodyPr/>
                    <a:lstStyle/>
                    <a:p>
                      <a:r>
                        <a:rPr lang="en-IN" sz="1200" dirty="0"/>
                        <a:t>Lightning  Application</a:t>
                      </a:r>
                      <a:endParaRPr lang="en-IN" sz="1200" dirty="0">
                        <a:latin typeface="Calibiri"/>
                      </a:endParaRPr>
                    </a:p>
                  </a:txBody>
                  <a:tcPr/>
                </a:tc>
                <a:tc>
                  <a:txBody>
                    <a:bodyPr/>
                    <a:lstStyle/>
                    <a:p>
                      <a:pPr algn="ctr"/>
                      <a:r>
                        <a:rPr lang="en-IN" sz="1200" dirty="0"/>
                        <a:t>New</a:t>
                      </a:r>
                      <a:endParaRPr lang="en-IN" sz="1200" dirty="0">
                        <a:latin typeface="Calibiri"/>
                      </a:endParaRPr>
                    </a:p>
                  </a:txBody>
                  <a:tcPr/>
                </a:tc>
                <a:extLst>
                  <a:ext uri="{0D108BD9-81ED-4DB2-BD59-A6C34878D82A}">
                    <a16:rowId xmlns:a16="http://schemas.microsoft.com/office/drawing/2014/main" val="49833312"/>
                  </a:ext>
                </a:extLst>
              </a:tr>
            </a:tbl>
          </a:graphicData>
        </a:graphic>
      </p:graphicFrame>
      <p:graphicFrame>
        <p:nvGraphicFramePr>
          <p:cNvPr id="4" name="Table 7">
            <a:extLst>
              <a:ext uri="{FF2B5EF4-FFF2-40B4-BE49-F238E27FC236}">
                <a16:creationId xmlns:a16="http://schemas.microsoft.com/office/drawing/2014/main" id="{FFD46855-EC8F-4CAE-83CE-D3AB83BBF694}"/>
              </a:ext>
            </a:extLst>
          </p:cNvPr>
          <p:cNvGraphicFramePr>
            <a:graphicFrameLocks noGrp="1"/>
          </p:cNvGraphicFramePr>
          <p:nvPr>
            <p:extLst>
              <p:ext uri="{D42A27DB-BD31-4B8C-83A1-F6EECF244321}">
                <p14:modId xmlns:p14="http://schemas.microsoft.com/office/powerpoint/2010/main" val="1325941815"/>
              </p:ext>
            </p:extLst>
          </p:nvPr>
        </p:nvGraphicFramePr>
        <p:xfrm>
          <a:off x="1371600" y="2962428"/>
          <a:ext cx="10110651" cy="804597"/>
        </p:xfrm>
        <a:graphic>
          <a:graphicData uri="http://schemas.openxmlformats.org/drawingml/2006/table">
            <a:tbl>
              <a:tblPr firstRow="1" bandRow="1">
                <a:tableStyleId>{7DF18680-E054-41AD-8BC1-D1AEF772440D}</a:tableStyleId>
              </a:tblPr>
              <a:tblGrid>
                <a:gridCol w="3629755">
                  <a:extLst>
                    <a:ext uri="{9D8B030D-6E8A-4147-A177-3AD203B41FA5}">
                      <a16:colId xmlns:a16="http://schemas.microsoft.com/office/drawing/2014/main" val="1165732714"/>
                    </a:ext>
                  </a:extLst>
                </a:gridCol>
                <a:gridCol w="3629755">
                  <a:extLst>
                    <a:ext uri="{9D8B030D-6E8A-4147-A177-3AD203B41FA5}">
                      <a16:colId xmlns:a16="http://schemas.microsoft.com/office/drawing/2014/main" val="20001"/>
                    </a:ext>
                  </a:extLst>
                </a:gridCol>
                <a:gridCol w="2851141">
                  <a:extLst>
                    <a:ext uri="{9D8B030D-6E8A-4147-A177-3AD203B41FA5}">
                      <a16:colId xmlns:a16="http://schemas.microsoft.com/office/drawing/2014/main" val="1026187178"/>
                    </a:ext>
                  </a:extLst>
                </a:gridCol>
              </a:tblGrid>
              <a:tr h="457011">
                <a:tc>
                  <a:txBody>
                    <a:bodyPr/>
                    <a:lstStyle/>
                    <a:p>
                      <a:pPr algn="ctr"/>
                      <a:r>
                        <a:rPr lang="en-IN" sz="1200" dirty="0"/>
                        <a:t>PRIORITY</a:t>
                      </a:r>
                      <a:endParaRPr lang="en-IN" sz="1200" dirty="0">
                        <a:latin typeface="+mn-lt"/>
                      </a:endParaRPr>
                    </a:p>
                  </a:txBody>
                  <a:tcPr/>
                </a:tc>
                <a:tc>
                  <a:txBody>
                    <a:bodyPr/>
                    <a:lstStyle/>
                    <a:p>
                      <a:pPr algn="ctr"/>
                      <a:r>
                        <a:rPr lang="en-IN" sz="1200" dirty="0"/>
                        <a:t>NAME</a:t>
                      </a:r>
                      <a:endParaRPr lang="en-IN" sz="1200" dirty="0">
                        <a:latin typeface="+mn-lt"/>
                      </a:endParaRPr>
                    </a:p>
                  </a:txBody>
                  <a:tcPr/>
                </a:tc>
                <a:tc>
                  <a:txBody>
                    <a:bodyPr/>
                    <a:lstStyle/>
                    <a:p>
                      <a:pPr algn="ctr"/>
                      <a:r>
                        <a:rPr lang="en-IN" sz="1200" dirty="0"/>
                        <a:t>NEW/UPDATE</a:t>
                      </a:r>
                      <a:endParaRPr lang="en-IN" sz="1200" dirty="0">
                        <a:latin typeface="+mn-lt"/>
                      </a:endParaRPr>
                    </a:p>
                  </a:txBody>
                  <a:tcPr/>
                </a:tc>
                <a:extLst>
                  <a:ext uri="{0D108BD9-81ED-4DB2-BD59-A6C34878D82A}">
                    <a16:rowId xmlns:a16="http://schemas.microsoft.com/office/drawing/2014/main" val="2540382352"/>
                  </a:ext>
                </a:extLst>
              </a:tr>
              <a:tr h="347586">
                <a:tc>
                  <a:txBody>
                    <a:bodyPr/>
                    <a:lstStyle/>
                    <a:p>
                      <a:pPr algn="ctr"/>
                      <a:r>
                        <a:rPr lang="en-IN" sz="1100" b="1" dirty="0"/>
                        <a:t>1</a:t>
                      </a:r>
                      <a:endParaRPr lang="en-IN" sz="1100" b="1" dirty="0">
                        <a:latin typeface="Calibri" panose="020F0502020204030204" pitchFamily="34" charset="0"/>
                        <a:cs typeface="Calibri" panose="020F0502020204030204" pitchFamily="34" charset="0"/>
                      </a:endParaRPr>
                    </a:p>
                  </a:txBody>
                  <a:tcPr anchor="ctr"/>
                </a:tc>
                <a:tc>
                  <a:txBody>
                    <a:bodyPr/>
                    <a:lstStyle/>
                    <a:p>
                      <a:r>
                        <a:rPr lang="en-IN" sz="1200" dirty="0"/>
                        <a:t>Employee</a:t>
                      </a:r>
                      <a:endParaRPr lang="en-IN" sz="1200" dirty="0">
                        <a:latin typeface="+mn-lt"/>
                      </a:endParaRPr>
                    </a:p>
                  </a:txBody>
                  <a:tcPr/>
                </a:tc>
                <a:tc>
                  <a:txBody>
                    <a:bodyPr/>
                    <a:lstStyle/>
                    <a:p>
                      <a:pPr algn="ctr"/>
                      <a:r>
                        <a:rPr lang="en-IN" sz="1200" dirty="0"/>
                        <a:t>New</a:t>
                      </a:r>
                      <a:endParaRPr lang="en-IN" sz="1200" dirty="0">
                        <a:latin typeface="+mn-lt"/>
                      </a:endParaRPr>
                    </a:p>
                  </a:txBody>
                  <a:tcPr/>
                </a:tc>
                <a:extLst>
                  <a:ext uri="{0D108BD9-81ED-4DB2-BD59-A6C34878D82A}">
                    <a16:rowId xmlns:a16="http://schemas.microsoft.com/office/drawing/2014/main" val="3472855690"/>
                  </a:ext>
                </a:extLst>
              </a:tr>
            </a:tbl>
          </a:graphicData>
        </a:graphic>
      </p:graphicFrame>
      <p:graphicFrame>
        <p:nvGraphicFramePr>
          <p:cNvPr id="5" name="Table 7">
            <a:extLst>
              <a:ext uri="{FF2B5EF4-FFF2-40B4-BE49-F238E27FC236}">
                <a16:creationId xmlns:a16="http://schemas.microsoft.com/office/drawing/2014/main" id="{FFD46855-EC8F-4CAE-83CE-D3AB83BBF694}"/>
              </a:ext>
            </a:extLst>
          </p:cNvPr>
          <p:cNvGraphicFramePr>
            <a:graphicFrameLocks noGrp="1"/>
          </p:cNvGraphicFramePr>
          <p:nvPr>
            <p:extLst>
              <p:ext uri="{D42A27DB-BD31-4B8C-83A1-F6EECF244321}">
                <p14:modId xmlns:p14="http://schemas.microsoft.com/office/powerpoint/2010/main" val="864449582"/>
              </p:ext>
            </p:extLst>
          </p:nvPr>
        </p:nvGraphicFramePr>
        <p:xfrm>
          <a:off x="1371600" y="4811403"/>
          <a:ext cx="10280467" cy="1308639"/>
        </p:xfrm>
        <a:graphic>
          <a:graphicData uri="http://schemas.openxmlformats.org/drawingml/2006/table">
            <a:tbl>
              <a:tblPr firstRow="1" bandRow="1">
                <a:tableStyleId>{21E4AEA4-8DFA-4A89-87EB-49C32662AFE0}</a:tableStyleId>
              </a:tblPr>
              <a:tblGrid>
                <a:gridCol w="2490997">
                  <a:extLst>
                    <a:ext uri="{9D8B030D-6E8A-4147-A177-3AD203B41FA5}">
                      <a16:colId xmlns:a16="http://schemas.microsoft.com/office/drawing/2014/main" val="3044781556"/>
                    </a:ext>
                  </a:extLst>
                </a:gridCol>
                <a:gridCol w="4362648">
                  <a:extLst>
                    <a:ext uri="{9D8B030D-6E8A-4147-A177-3AD203B41FA5}">
                      <a16:colId xmlns:a16="http://schemas.microsoft.com/office/drawing/2014/main" val="1165732714"/>
                    </a:ext>
                  </a:extLst>
                </a:gridCol>
                <a:gridCol w="3426822">
                  <a:extLst>
                    <a:ext uri="{9D8B030D-6E8A-4147-A177-3AD203B41FA5}">
                      <a16:colId xmlns:a16="http://schemas.microsoft.com/office/drawing/2014/main" val="1026187178"/>
                    </a:ext>
                  </a:extLst>
                </a:gridCol>
              </a:tblGrid>
              <a:tr h="436213">
                <a:tc>
                  <a:txBody>
                    <a:bodyPr/>
                    <a:lstStyle/>
                    <a:p>
                      <a:pPr algn="ctr"/>
                      <a:r>
                        <a:rPr lang="en-IN" sz="1200" dirty="0"/>
                        <a:t>PRIORITY</a:t>
                      </a:r>
                      <a:endParaRPr lang="en-IN" sz="1200" dirty="0">
                        <a:latin typeface="Calibiri"/>
                      </a:endParaRPr>
                    </a:p>
                  </a:txBody>
                  <a:tcPr/>
                </a:tc>
                <a:tc>
                  <a:txBody>
                    <a:bodyPr/>
                    <a:lstStyle/>
                    <a:p>
                      <a:pPr algn="ctr"/>
                      <a:r>
                        <a:rPr lang="en-IN" sz="1200" dirty="0"/>
                        <a:t>NAME</a:t>
                      </a:r>
                      <a:endParaRPr lang="en-IN" sz="1200" dirty="0">
                        <a:latin typeface="Calibiri"/>
                      </a:endParaRPr>
                    </a:p>
                  </a:txBody>
                  <a:tcPr/>
                </a:tc>
                <a:tc>
                  <a:txBody>
                    <a:bodyPr/>
                    <a:lstStyle/>
                    <a:p>
                      <a:pPr algn="ctr"/>
                      <a:r>
                        <a:rPr lang="en-IN" sz="1200" dirty="0"/>
                        <a:t>NEW/UPDATE</a:t>
                      </a:r>
                      <a:endParaRPr lang="en-IN" sz="1200" dirty="0">
                        <a:latin typeface="Calibiri"/>
                      </a:endParaRPr>
                    </a:p>
                  </a:txBody>
                  <a:tcPr/>
                </a:tc>
                <a:extLst>
                  <a:ext uri="{0D108BD9-81ED-4DB2-BD59-A6C34878D82A}">
                    <a16:rowId xmlns:a16="http://schemas.microsoft.com/office/drawing/2014/main" val="2540382352"/>
                  </a:ext>
                </a:extLst>
              </a:tr>
              <a:tr h="436213">
                <a:tc rowSpan="2">
                  <a:txBody>
                    <a:bodyPr/>
                    <a:lstStyle/>
                    <a:p>
                      <a:endParaRPr lang="en-IN" sz="1200" dirty="0"/>
                    </a:p>
                    <a:p>
                      <a:pPr algn="ctr"/>
                      <a:r>
                        <a:rPr lang="en-IN" sz="1200" dirty="0"/>
                        <a:t>1</a:t>
                      </a:r>
                      <a:endParaRPr lang="en-IN" sz="1200" dirty="0">
                        <a:latin typeface="Calibiri"/>
                      </a:endParaRPr>
                    </a:p>
                  </a:txBody>
                  <a:tcPr/>
                </a:tc>
                <a:tc>
                  <a:txBody>
                    <a:bodyPr/>
                    <a:lstStyle/>
                    <a:p>
                      <a:r>
                        <a:rPr lang="en-IN" sz="1200" dirty="0"/>
                        <a:t>Project Lead</a:t>
                      </a:r>
                      <a:endParaRPr lang="en-IN" sz="1200" dirty="0">
                        <a:latin typeface="Calibiri"/>
                      </a:endParaRPr>
                    </a:p>
                  </a:txBody>
                  <a:tcPr/>
                </a:tc>
                <a:tc>
                  <a:txBody>
                    <a:bodyPr/>
                    <a:lstStyle/>
                    <a:p>
                      <a:pPr algn="ctr"/>
                      <a:r>
                        <a:rPr lang="en-IN" sz="1200" dirty="0"/>
                        <a:t>New</a:t>
                      </a:r>
                      <a:endParaRPr lang="en-IN" sz="1200" dirty="0">
                        <a:latin typeface="Calibiri"/>
                      </a:endParaRPr>
                    </a:p>
                  </a:txBody>
                  <a:tcPr/>
                </a:tc>
                <a:extLst>
                  <a:ext uri="{0D108BD9-81ED-4DB2-BD59-A6C34878D82A}">
                    <a16:rowId xmlns:a16="http://schemas.microsoft.com/office/drawing/2014/main" val="3869259165"/>
                  </a:ext>
                </a:extLst>
              </a:tr>
              <a:tr h="436213">
                <a:tc vMerge="1">
                  <a:txBody>
                    <a:bodyPr/>
                    <a:lstStyle/>
                    <a:p>
                      <a:endParaRPr lang="en-IN" dirty="0"/>
                    </a:p>
                  </a:txBody>
                  <a:tcPr/>
                </a:tc>
                <a:tc>
                  <a:txBody>
                    <a:bodyPr/>
                    <a:lstStyle/>
                    <a:p>
                      <a:r>
                        <a:rPr lang="en-IN" sz="1200" dirty="0"/>
                        <a:t>Resource Manager</a:t>
                      </a:r>
                      <a:endParaRPr lang="en-IN" sz="1200" dirty="0">
                        <a:latin typeface="Calibiri"/>
                      </a:endParaRPr>
                    </a:p>
                  </a:txBody>
                  <a:tcPr/>
                </a:tc>
                <a:tc>
                  <a:txBody>
                    <a:bodyPr/>
                    <a:lstStyle/>
                    <a:p>
                      <a:pPr algn="ctr"/>
                      <a:r>
                        <a:rPr lang="en-IN" sz="1200" dirty="0"/>
                        <a:t>New</a:t>
                      </a:r>
                      <a:endParaRPr lang="en-IN" sz="1200" dirty="0">
                        <a:latin typeface="Calibiri"/>
                      </a:endParaRPr>
                    </a:p>
                  </a:txBody>
                  <a:tcPr/>
                </a:tc>
                <a:extLst>
                  <a:ext uri="{0D108BD9-81ED-4DB2-BD59-A6C34878D82A}">
                    <a16:rowId xmlns:a16="http://schemas.microsoft.com/office/drawing/2014/main" val="3472855690"/>
                  </a:ext>
                </a:extLst>
              </a:tr>
            </a:tbl>
          </a:graphicData>
        </a:graphic>
      </p:graphicFrame>
      <p:sp>
        <p:nvSpPr>
          <p:cNvPr id="6" name="TextBox 5"/>
          <p:cNvSpPr txBox="1"/>
          <p:nvPr/>
        </p:nvSpPr>
        <p:spPr>
          <a:xfrm>
            <a:off x="1358538" y="1031967"/>
            <a:ext cx="2076994" cy="369332"/>
          </a:xfrm>
          <a:prstGeom prst="rect">
            <a:avLst/>
          </a:prstGeom>
          <a:noFill/>
        </p:spPr>
        <p:txBody>
          <a:bodyPr wrap="square" rtlCol="0">
            <a:spAutoFit/>
          </a:bodyPr>
          <a:lstStyle/>
          <a:p>
            <a:r>
              <a:rPr lang="en-US" sz="1800" dirty="0"/>
              <a:t>Application</a:t>
            </a:r>
          </a:p>
        </p:txBody>
      </p:sp>
      <p:sp>
        <p:nvSpPr>
          <p:cNvPr id="7" name="TextBox 6"/>
          <p:cNvSpPr txBox="1"/>
          <p:nvPr/>
        </p:nvSpPr>
        <p:spPr>
          <a:xfrm>
            <a:off x="1358538" y="2521130"/>
            <a:ext cx="1985554" cy="369332"/>
          </a:xfrm>
          <a:prstGeom prst="rect">
            <a:avLst/>
          </a:prstGeom>
          <a:noFill/>
        </p:spPr>
        <p:txBody>
          <a:bodyPr wrap="square" rtlCol="0">
            <a:spAutoFit/>
          </a:bodyPr>
          <a:lstStyle/>
          <a:p>
            <a:r>
              <a:rPr lang="en-US" sz="1800" dirty="0"/>
              <a:t>Profiles</a:t>
            </a:r>
          </a:p>
        </p:txBody>
      </p:sp>
      <p:sp>
        <p:nvSpPr>
          <p:cNvPr id="9" name="TextBox 8"/>
          <p:cNvSpPr txBox="1"/>
          <p:nvPr/>
        </p:nvSpPr>
        <p:spPr>
          <a:xfrm>
            <a:off x="1371600" y="4329835"/>
            <a:ext cx="2795451" cy="369332"/>
          </a:xfrm>
          <a:prstGeom prst="rect">
            <a:avLst/>
          </a:prstGeom>
          <a:noFill/>
        </p:spPr>
        <p:txBody>
          <a:bodyPr wrap="square" rtlCol="0">
            <a:spAutoFit/>
          </a:bodyPr>
          <a:lstStyle/>
          <a:p>
            <a:r>
              <a:rPr lang="en-US" sz="1800" dirty="0"/>
              <a:t>Permission Sets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Resource Management Application </a:t>
            </a:r>
            <a:r>
              <a:rPr dirty="0"/>
              <a:t>Components </a:t>
            </a:r>
            <a:endParaRPr lang="en-US" dirty="0"/>
          </a:p>
        </p:txBody>
      </p:sp>
      <p:graphicFrame>
        <p:nvGraphicFramePr>
          <p:cNvPr id="3" name="Table 4">
            <a:extLst>
              <a:ext uri="{FF2B5EF4-FFF2-40B4-BE49-F238E27FC236}">
                <a16:creationId xmlns:a16="http://schemas.microsoft.com/office/drawing/2014/main" id="{2F871352-6ED0-4C77-B077-48F6B40C1A66}"/>
              </a:ext>
            </a:extLst>
          </p:cNvPr>
          <p:cNvGraphicFramePr>
            <a:graphicFrameLocks/>
          </p:cNvGraphicFramePr>
          <p:nvPr>
            <p:extLst>
              <p:ext uri="{D42A27DB-BD31-4B8C-83A1-F6EECF244321}">
                <p14:modId xmlns:p14="http://schemas.microsoft.com/office/powerpoint/2010/main" val="4095968515"/>
              </p:ext>
            </p:extLst>
          </p:nvPr>
        </p:nvGraphicFramePr>
        <p:xfrm>
          <a:off x="897822" y="1001487"/>
          <a:ext cx="10137530" cy="3538247"/>
        </p:xfrm>
        <a:graphic>
          <a:graphicData uri="http://schemas.openxmlformats.org/drawingml/2006/table">
            <a:tbl>
              <a:tblPr firstRow="1" bandRow="1">
                <a:tableStyleId>{21E4AEA4-8DFA-4A89-87EB-49C32662AFE0}</a:tableStyleId>
              </a:tblPr>
              <a:tblGrid>
                <a:gridCol w="2028638">
                  <a:extLst>
                    <a:ext uri="{9D8B030D-6E8A-4147-A177-3AD203B41FA5}">
                      <a16:colId xmlns:a16="http://schemas.microsoft.com/office/drawing/2014/main" val="1781068125"/>
                    </a:ext>
                  </a:extLst>
                </a:gridCol>
                <a:gridCol w="1149151">
                  <a:extLst>
                    <a:ext uri="{9D8B030D-6E8A-4147-A177-3AD203B41FA5}">
                      <a16:colId xmlns:a16="http://schemas.microsoft.com/office/drawing/2014/main" val="1168042547"/>
                    </a:ext>
                  </a:extLst>
                </a:gridCol>
                <a:gridCol w="3135086">
                  <a:extLst>
                    <a:ext uri="{9D8B030D-6E8A-4147-A177-3AD203B41FA5}">
                      <a16:colId xmlns:a16="http://schemas.microsoft.com/office/drawing/2014/main" val="3179707363"/>
                    </a:ext>
                  </a:extLst>
                </a:gridCol>
                <a:gridCol w="1798847">
                  <a:extLst>
                    <a:ext uri="{9D8B030D-6E8A-4147-A177-3AD203B41FA5}">
                      <a16:colId xmlns:a16="http://schemas.microsoft.com/office/drawing/2014/main" val="4238937805"/>
                    </a:ext>
                  </a:extLst>
                </a:gridCol>
                <a:gridCol w="2025808">
                  <a:extLst>
                    <a:ext uri="{9D8B030D-6E8A-4147-A177-3AD203B41FA5}">
                      <a16:colId xmlns:a16="http://schemas.microsoft.com/office/drawing/2014/main" val="2798273337"/>
                    </a:ext>
                  </a:extLst>
                </a:gridCol>
              </a:tblGrid>
              <a:tr h="407312">
                <a:tc>
                  <a:txBody>
                    <a:bodyPr/>
                    <a:lstStyle/>
                    <a:p>
                      <a:pPr algn="ctr"/>
                      <a:r>
                        <a:rPr lang="en-IN" sz="1200" dirty="0"/>
                        <a:t>PARENT OBJECT</a:t>
                      </a:r>
                    </a:p>
                  </a:txBody>
                  <a:tcPr/>
                </a:tc>
                <a:tc>
                  <a:txBody>
                    <a:bodyPr/>
                    <a:lstStyle/>
                    <a:p>
                      <a:pPr algn="ctr"/>
                      <a:r>
                        <a:rPr lang="en-IN" sz="1200" dirty="0"/>
                        <a:t>PRIORITY</a:t>
                      </a:r>
                    </a:p>
                  </a:txBody>
                  <a:tcPr/>
                </a:tc>
                <a:tc>
                  <a:txBody>
                    <a:bodyPr/>
                    <a:lstStyle/>
                    <a:p>
                      <a:pPr algn="ctr"/>
                      <a:r>
                        <a:rPr lang="en-IN" sz="1200" dirty="0"/>
                        <a:t>NAME OF COMPONENTS</a:t>
                      </a:r>
                    </a:p>
                  </a:txBody>
                  <a:tcPr/>
                </a:tc>
                <a:tc>
                  <a:txBody>
                    <a:bodyPr/>
                    <a:lstStyle/>
                    <a:p>
                      <a:pPr algn="ctr"/>
                      <a:r>
                        <a:rPr lang="en-IN" sz="1200" dirty="0"/>
                        <a:t>TYPE</a:t>
                      </a:r>
                    </a:p>
                  </a:txBody>
                  <a:tcPr/>
                </a:tc>
                <a:tc>
                  <a:txBody>
                    <a:bodyPr/>
                    <a:lstStyle/>
                    <a:p>
                      <a:pPr algn="ctr"/>
                      <a:r>
                        <a:rPr lang="en-IN" sz="1200" dirty="0"/>
                        <a:t>NEW/UPDATE</a:t>
                      </a:r>
                    </a:p>
                  </a:txBody>
                  <a:tcPr/>
                </a:tc>
                <a:extLst>
                  <a:ext uri="{0D108BD9-81ED-4DB2-BD59-A6C34878D82A}">
                    <a16:rowId xmlns:a16="http://schemas.microsoft.com/office/drawing/2014/main" val="3010191733"/>
                  </a:ext>
                </a:extLst>
              </a:tr>
              <a:tr h="390219">
                <a:tc rowSpan="5">
                  <a:txBody>
                    <a:bodyPr/>
                    <a:lstStyle/>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r>
                        <a:rPr lang="en-IN" sz="1200" dirty="0"/>
                        <a:t>Employee</a:t>
                      </a:r>
                    </a:p>
                  </a:txBody>
                  <a:tcPr/>
                </a:tc>
                <a:tc rowSpan="5">
                  <a:txBody>
                    <a:bodyPr/>
                    <a:lstStyle/>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r>
                        <a:rPr lang="en-IN" sz="1200" dirty="0"/>
                        <a:t>2</a:t>
                      </a:r>
                    </a:p>
                  </a:txBody>
                  <a:tcPr/>
                </a:tc>
                <a:tc>
                  <a:txBody>
                    <a:bodyPr/>
                    <a:lstStyle/>
                    <a:p>
                      <a:pPr algn="just"/>
                      <a:r>
                        <a:rPr lang="en-IN" sz="1200" dirty="0"/>
                        <a:t>Employee</a:t>
                      </a:r>
                    </a:p>
                  </a:txBody>
                  <a:tcPr/>
                </a:tc>
                <a:tc>
                  <a:txBody>
                    <a:bodyPr/>
                    <a:lstStyle/>
                    <a:p>
                      <a:pPr algn="just"/>
                      <a:r>
                        <a:rPr lang="en-IN" sz="1200" dirty="0"/>
                        <a:t>Custom Object, Tab</a:t>
                      </a:r>
                    </a:p>
                  </a:txBody>
                  <a:tcPr/>
                </a:tc>
                <a:tc>
                  <a:txBody>
                    <a:bodyPr/>
                    <a:lstStyle/>
                    <a:p>
                      <a:pPr algn="ctr"/>
                      <a:r>
                        <a:rPr lang="en-IN" sz="1200" dirty="0"/>
                        <a:t>New</a:t>
                      </a:r>
                    </a:p>
                  </a:txBody>
                  <a:tcPr/>
                </a:tc>
                <a:extLst>
                  <a:ext uri="{0D108BD9-81ED-4DB2-BD59-A6C34878D82A}">
                    <a16:rowId xmlns:a16="http://schemas.microsoft.com/office/drawing/2014/main" val="1955953803"/>
                  </a:ext>
                </a:extLst>
              </a:tr>
              <a:tr h="497834">
                <a:tc vMerge="1">
                  <a:txBody>
                    <a:bodyPr/>
                    <a:lstStyle/>
                    <a:p>
                      <a:endParaRPr lang="en-IN"/>
                    </a:p>
                  </a:txBody>
                  <a:tcPr/>
                </a:tc>
                <a:tc vMerge="1">
                  <a:txBody>
                    <a:bodyPr/>
                    <a:lstStyle/>
                    <a:p>
                      <a:endParaRPr lang="en-IN"/>
                    </a:p>
                  </a:txBody>
                  <a:tcPr/>
                </a:tc>
                <a:tc>
                  <a:txBody>
                    <a:bodyPr/>
                    <a:lstStyle/>
                    <a:p>
                      <a:pPr algn="just"/>
                      <a:r>
                        <a:rPr lang="en-IN" sz="1200" dirty="0"/>
                        <a:t>Employee Layout</a:t>
                      </a:r>
                    </a:p>
                  </a:txBody>
                  <a:tcPr/>
                </a:tc>
                <a:tc>
                  <a:txBody>
                    <a:bodyPr/>
                    <a:lstStyle/>
                    <a:p>
                      <a:pPr algn="just"/>
                      <a:r>
                        <a:rPr lang="en-IN" sz="1200" dirty="0"/>
                        <a:t>Page Layout</a:t>
                      </a:r>
                    </a:p>
                  </a:txBody>
                  <a:tcPr/>
                </a:tc>
                <a:tc>
                  <a:txBody>
                    <a:bodyPr/>
                    <a:lstStyle/>
                    <a:p>
                      <a:pPr algn="ctr"/>
                      <a:r>
                        <a:rPr lang="en-IN" sz="1200" dirty="0"/>
                        <a:t>New</a:t>
                      </a:r>
                    </a:p>
                  </a:txBody>
                  <a:tcPr/>
                </a:tc>
                <a:extLst>
                  <a:ext uri="{0D108BD9-81ED-4DB2-BD59-A6C34878D82A}">
                    <a16:rowId xmlns:a16="http://schemas.microsoft.com/office/drawing/2014/main" val="3702411303"/>
                  </a:ext>
                </a:extLst>
              </a:tr>
              <a:tr h="949931">
                <a:tc vMerge="1">
                  <a:txBody>
                    <a:bodyPr/>
                    <a:lstStyle/>
                    <a:p>
                      <a:pPr algn="just"/>
                      <a:endParaRPr lang="en-IN"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just"/>
                      <a:endParaRPr lang="en-IN"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200" dirty="0"/>
                        <a:t>Employee Id, Name, Project , Experience ,Location, email, phone , qualification</a:t>
                      </a:r>
                    </a:p>
                  </a:txBody>
                  <a:tcPr/>
                </a:tc>
                <a:tc>
                  <a:txBody>
                    <a:bodyPr/>
                    <a:lstStyle/>
                    <a:p>
                      <a:pPr algn="just"/>
                      <a:r>
                        <a:rPr lang="en-IN" sz="1200" dirty="0"/>
                        <a:t>Custom Fields</a:t>
                      </a:r>
                    </a:p>
                  </a:txBody>
                  <a:tcPr anchor="ctr"/>
                </a:tc>
                <a:tc>
                  <a:txBody>
                    <a:bodyPr/>
                    <a:lstStyle/>
                    <a:p>
                      <a:pPr algn="ctr"/>
                      <a:r>
                        <a:rPr lang="en-IN" sz="1200" dirty="0"/>
                        <a:t>New</a:t>
                      </a:r>
                    </a:p>
                  </a:txBody>
                  <a:tcPr anchor="ctr"/>
                </a:tc>
                <a:extLst>
                  <a:ext uri="{0D108BD9-81ED-4DB2-BD59-A6C34878D82A}">
                    <a16:rowId xmlns:a16="http://schemas.microsoft.com/office/drawing/2014/main" val="2965665388"/>
                  </a:ext>
                </a:extLst>
              </a:tr>
              <a:tr h="605206">
                <a:tc vMerge="1">
                  <a:txBody>
                    <a:bodyPr/>
                    <a:lstStyle/>
                    <a:p>
                      <a:endParaRPr lang="en-US"/>
                    </a:p>
                  </a:txBody>
                  <a:tcPr/>
                </a:tc>
                <a:tc vMerge="1">
                  <a:txBody>
                    <a:bodyPr/>
                    <a:lstStyle/>
                    <a:p>
                      <a:endParaRPr lang="en-US"/>
                    </a:p>
                  </a:txBody>
                  <a:tcPr/>
                </a:tc>
                <a:tc>
                  <a:txBody>
                    <a:bodyPr/>
                    <a:lstStyle/>
                    <a:p>
                      <a:pPr algn="just"/>
                      <a:r>
                        <a:rPr lang="en-IN" sz="1200" dirty="0"/>
                        <a:t>Future workforce </a:t>
                      </a:r>
                    </a:p>
                  </a:txBody>
                  <a:tcPr/>
                </a:tc>
                <a:tc>
                  <a:txBody>
                    <a:bodyPr/>
                    <a:lstStyle/>
                    <a:p>
                      <a:pPr algn="just"/>
                      <a:r>
                        <a:rPr lang="en-IN" sz="1200" dirty="0"/>
                        <a:t>List View</a:t>
                      </a:r>
                    </a:p>
                  </a:txBody>
                  <a:tcPr anchor="ctr"/>
                </a:tc>
                <a:tc>
                  <a:txBody>
                    <a:bodyPr/>
                    <a:lstStyle/>
                    <a:p>
                      <a:pPr algn="ctr"/>
                      <a:r>
                        <a:rPr lang="en-IN" sz="1200" dirty="0"/>
                        <a:t>New</a:t>
                      </a:r>
                    </a:p>
                  </a:txBody>
                  <a:tcPr anchor="ctr"/>
                </a:tc>
                <a:extLst>
                  <a:ext uri="{0D108BD9-81ED-4DB2-BD59-A6C34878D82A}">
                    <a16:rowId xmlns:a16="http://schemas.microsoft.com/office/drawing/2014/main" val="10004"/>
                  </a:ext>
                </a:extLst>
              </a:tr>
              <a:tr h="687745">
                <a:tc vMerge="1">
                  <a:txBody>
                    <a:bodyPr/>
                    <a:lstStyle/>
                    <a:p>
                      <a:pPr algn="just"/>
                      <a:endParaRPr lang="en-IN"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just"/>
                      <a:endParaRPr lang="en-IN"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200" dirty="0"/>
                        <a:t>Name, Project </a:t>
                      </a:r>
                    </a:p>
                  </a:txBody>
                  <a:tcPr/>
                </a:tc>
                <a:tc>
                  <a:txBody>
                    <a:bodyPr/>
                    <a:lstStyle/>
                    <a:p>
                      <a:pPr algn="just"/>
                      <a:r>
                        <a:rPr lang="en-IN" sz="1200" dirty="0"/>
                        <a:t>Search Layout</a:t>
                      </a:r>
                    </a:p>
                  </a:txBody>
                  <a:tcPr anchor="ctr"/>
                </a:tc>
                <a:tc>
                  <a:txBody>
                    <a:bodyPr/>
                    <a:lstStyle/>
                    <a:p>
                      <a:pPr algn="ctr"/>
                      <a:r>
                        <a:rPr lang="en-IN" sz="1200" dirty="0"/>
                        <a:t>New</a:t>
                      </a:r>
                    </a:p>
                  </a:txBody>
                  <a:tcPr anchor="ctr"/>
                </a:tc>
                <a:extLst>
                  <a:ext uri="{0D108BD9-81ED-4DB2-BD59-A6C34878D82A}">
                    <a16:rowId xmlns:a16="http://schemas.microsoft.com/office/drawing/2014/main" val="1849931036"/>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Resource Management Application </a:t>
            </a:r>
            <a:r>
              <a:rPr dirty="0"/>
              <a:t>Components (Continue)</a:t>
            </a:r>
            <a:endParaRPr lang="en-US" dirty="0"/>
          </a:p>
        </p:txBody>
      </p:sp>
      <p:graphicFrame>
        <p:nvGraphicFramePr>
          <p:cNvPr id="3" name="Table 4">
            <a:extLst>
              <a:ext uri="{FF2B5EF4-FFF2-40B4-BE49-F238E27FC236}">
                <a16:creationId xmlns:a16="http://schemas.microsoft.com/office/drawing/2014/main" id="{2F871352-6ED0-4C77-B077-48F6B40C1A66}"/>
              </a:ext>
            </a:extLst>
          </p:cNvPr>
          <p:cNvGraphicFramePr>
            <a:graphicFrameLocks/>
          </p:cNvGraphicFramePr>
          <p:nvPr>
            <p:extLst>
              <p:ext uri="{D42A27DB-BD31-4B8C-83A1-F6EECF244321}">
                <p14:modId xmlns:p14="http://schemas.microsoft.com/office/powerpoint/2010/main" val="105311661"/>
              </p:ext>
            </p:extLst>
          </p:nvPr>
        </p:nvGraphicFramePr>
        <p:xfrm>
          <a:off x="897822" y="1280160"/>
          <a:ext cx="10137530" cy="3516811"/>
        </p:xfrm>
        <a:graphic>
          <a:graphicData uri="http://schemas.openxmlformats.org/drawingml/2006/table">
            <a:tbl>
              <a:tblPr firstRow="1" bandRow="1">
                <a:tableStyleId>{21E4AEA4-8DFA-4A89-87EB-49C32662AFE0}</a:tableStyleId>
              </a:tblPr>
              <a:tblGrid>
                <a:gridCol w="2028638">
                  <a:extLst>
                    <a:ext uri="{9D8B030D-6E8A-4147-A177-3AD203B41FA5}">
                      <a16:colId xmlns:a16="http://schemas.microsoft.com/office/drawing/2014/main" val="1781068125"/>
                    </a:ext>
                  </a:extLst>
                </a:gridCol>
                <a:gridCol w="1149151">
                  <a:extLst>
                    <a:ext uri="{9D8B030D-6E8A-4147-A177-3AD203B41FA5}">
                      <a16:colId xmlns:a16="http://schemas.microsoft.com/office/drawing/2014/main" val="1168042547"/>
                    </a:ext>
                  </a:extLst>
                </a:gridCol>
                <a:gridCol w="3135086">
                  <a:extLst>
                    <a:ext uri="{9D8B030D-6E8A-4147-A177-3AD203B41FA5}">
                      <a16:colId xmlns:a16="http://schemas.microsoft.com/office/drawing/2014/main" val="3179707363"/>
                    </a:ext>
                  </a:extLst>
                </a:gridCol>
                <a:gridCol w="1798847">
                  <a:extLst>
                    <a:ext uri="{9D8B030D-6E8A-4147-A177-3AD203B41FA5}">
                      <a16:colId xmlns:a16="http://schemas.microsoft.com/office/drawing/2014/main" val="4238937805"/>
                    </a:ext>
                  </a:extLst>
                </a:gridCol>
                <a:gridCol w="2025808">
                  <a:extLst>
                    <a:ext uri="{9D8B030D-6E8A-4147-A177-3AD203B41FA5}">
                      <a16:colId xmlns:a16="http://schemas.microsoft.com/office/drawing/2014/main" val="2798273337"/>
                    </a:ext>
                  </a:extLst>
                </a:gridCol>
              </a:tblGrid>
              <a:tr h="498002">
                <a:tc>
                  <a:txBody>
                    <a:bodyPr/>
                    <a:lstStyle/>
                    <a:p>
                      <a:pPr algn="ctr"/>
                      <a:r>
                        <a:rPr lang="en-IN" sz="1200" dirty="0"/>
                        <a:t>PARENT OBJECT</a:t>
                      </a:r>
                      <a:endParaRPr lang="en-IN" sz="1200" dirty="0">
                        <a:latin typeface="Calibiri"/>
                      </a:endParaRPr>
                    </a:p>
                  </a:txBody>
                  <a:tcPr/>
                </a:tc>
                <a:tc>
                  <a:txBody>
                    <a:bodyPr/>
                    <a:lstStyle/>
                    <a:p>
                      <a:pPr algn="ctr"/>
                      <a:r>
                        <a:rPr lang="en-IN" sz="1200" dirty="0"/>
                        <a:t>PRIORITY</a:t>
                      </a:r>
                      <a:endParaRPr lang="en-IN" sz="1200" dirty="0">
                        <a:latin typeface="Calibiri"/>
                      </a:endParaRPr>
                    </a:p>
                  </a:txBody>
                  <a:tcPr/>
                </a:tc>
                <a:tc>
                  <a:txBody>
                    <a:bodyPr/>
                    <a:lstStyle/>
                    <a:p>
                      <a:pPr algn="ctr"/>
                      <a:r>
                        <a:rPr lang="en-IN" sz="1200" dirty="0"/>
                        <a:t>NAME OF COMPONENTS</a:t>
                      </a:r>
                      <a:endParaRPr lang="en-IN" sz="1200" dirty="0">
                        <a:latin typeface="Calibiri"/>
                      </a:endParaRPr>
                    </a:p>
                  </a:txBody>
                  <a:tcPr/>
                </a:tc>
                <a:tc>
                  <a:txBody>
                    <a:bodyPr/>
                    <a:lstStyle/>
                    <a:p>
                      <a:pPr algn="ctr"/>
                      <a:r>
                        <a:rPr lang="en-IN" sz="1200" dirty="0"/>
                        <a:t>TYPE</a:t>
                      </a:r>
                      <a:endParaRPr lang="en-IN" sz="1200" dirty="0">
                        <a:latin typeface="Calibiri"/>
                      </a:endParaRPr>
                    </a:p>
                  </a:txBody>
                  <a:tcPr/>
                </a:tc>
                <a:tc>
                  <a:txBody>
                    <a:bodyPr/>
                    <a:lstStyle/>
                    <a:p>
                      <a:pPr algn="ctr"/>
                      <a:r>
                        <a:rPr lang="en-IN" sz="1200" dirty="0"/>
                        <a:t>NEW/UPDATE</a:t>
                      </a:r>
                      <a:endParaRPr lang="en-IN" sz="1200" dirty="0">
                        <a:latin typeface="Calibiri"/>
                      </a:endParaRPr>
                    </a:p>
                  </a:txBody>
                  <a:tcPr/>
                </a:tc>
                <a:extLst>
                  <a:ext uri="{0D108BD9-81ED-4DB2-BD59-A6C34878D82A}">
                    <a16:rowId xmlns:a16="http://schemas.microsoft.com/office/drawing/2014/main" val="3010191733"/>
                  </a:ext>
                </a:extLst>
              </a:tr>
              <a:tr h="477102">
                <a:tc rowSpan="4">
                  <a:txBody>
                    <a:bodyPr/>
                    <a:lstStyle/>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r>
                        <a:rPr lang="en-IN" sz="1200" dirty="0"/>
                        <a:t>Project Idea</a:t>
                      </a:r>
                      <a:endParaRPr lang="en-IN" sz="1200" dirty="0">
                        <a:latin typeface="Calibiri"/>
                      </a:endParaRPr>
                    </a:p>
                  </a:txBody>
                  <a:tcPr/>
                </a:tc>
                <a:tc rowSpan="4">
                  <a:txBody>
                    <a:bodyPr/>
                    <a:lstStyle/>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r>
                        <a:rPr lang="en-IN" sz="1200" dirty="0"/>
                        <a:t>2</a:t>
                      </a:r>
                      <a:endParaRPr lang="en-IN" sz="1200" dirty="0">
                        <a:latin typeface="Calibiri"/>
                      </a:endParaRPr>
                    </a:p>
                  </a:txBody>
                  <a:tcPr/>
                </a:tc>
                <a:tc>
                  <a:txBody>
                    <a:bodyPr/>
                    <a:lstStyle/>
                    <a:p>
                      <a:pPr algn="just"/>
                      <a:r>
                        <a:rPr lang="en-IN" sz="1200" dirty="0"/>
                        <a:t>Project Idea</a:t>
                      </a:r>
                      <a:endParaRPr lang="en-IN" sz="1200" dirty="0">
                        <a:latin typeface="Calibiri"/>
                      </a:endParaRPr>
                    </a:p>
                  </a:txBody>
                  <a:tcPr/>
                </a:tc>
                <a:tc>
                  <a:txBody>
                    <a:bodyPr/>
                    <a:lstStyle/>
                    <a:p>
                      <a:pPr algn="just"/>
                      <a:r>
                        <a:rPr lang="en-IN" sz="1200" dirty="0"/>
                        <a:t>Custom Object, Tab</a:t>
                      </a:r>
                      <a:endParaRPr lang="en-IN" sz="1200" dirty="0">
                        <a:latin typeface="Calibiri"/>
                      </a:endParaRPr>
                    </a:p>
                  </a:txBody>
                  <a:tcPr/>
                </a:tc>
                <a:tc>
                  <a:txBody>
                    <a:bodyPr/>
                    <a:lstStyle/>
                    <a:p>
                      <a:pPr algn="ctr"/>
                      <a:r>
                        <a:rPr lang="en-IN" sz="1200" dirty="0"/>
                        <a:t>New</a:t>
                      </a:r>
                      <a:endParaRPr lang="en-IN" sz="1200" dirty="0">
                        <a:latin typeface="Calibiri"/>
                      </a:endParaRPr>
                    </a:p>
                  </a:txBody>
                  <a:tcPr/>
                </a:tc>
                <a:extLst>
                  <a:ext uri="{0D108BD9-81ED-4DB2-BD59-A6C34878D82A}">
                    <a16:rowId xmlns:a16="http://schemas.microsoft.com/office/drawing/2014/main" val="1955953803"/>
                  </a:ext>
                </a:extLst>
              </a:tr>
              <a:tr h="608677">
                <a:tc vMerge="1">
                  <a:txBody>
                    <a:bodyPr/>
                    <a:lstStyle/>
                    <a:p>
                      <a:endParaRPr lang="en-IN"/>
                    </a:p>
                  </a:txBody>
                  <a:tcPr/>
                </a:tc>
                <a:tc vMerge="1">
                  <a:txBody>
                    <a:bodyPr/>
                    <a:lstStyle/>
                    <a:p>
                      <a:endParaRPr lang="en-IN"/>
                    </a:p>
                  </a:txBody>
                  <a:tcPr/>
                </a:tc>
                <a:tc>
                  <a:txBody>
                    <a:bodyPr/>
                    <a:lstStyle/>
                    <a:p>
                      <a:pPr algn="just"/>
                      <a:r>
                        <a:rPr lang="en-IN" sz="1200" dirty="0"/>
                        <a:t>Project Idea Layout</a:t>
                      </a:r>
                      <a:r>
                        <a:rPr lang="en-IN" sz="1200" baseline="0" dirty="0"/>
                        <a:t> </a:t>
                      </a:r>
                      <a:endParaRPr lang="en-IN" sz="1200" dirty="0">
                        <a:latin typeface="Calibiri"/>
                      </a:endParaRPr>
                    </a:p>
                  </a:txBody>
                  <a:tcPr/>
                </a:tc>
                <a:tc>
                  <a:txBody>
                    <a:bodyPr/>
                    <a:lstStyle/>
                    <a:p>
                      <a:pPr algn="just"/>
                      <a:r>
                        <a:rPr lang="en-IN" sz="1200" dirty="0"/>
                        <a:t>Page Layout</a:t>
                      </a:r>
                      <a:endParaRPr lang="en-IN" sz="1200" dirty="0">
                        <a:latin typeface="Calibiri"/>
                      </a:endParaRPr>
                    </a:p>
                  </a:txBody>
                  <a:tcPr/>
                </a:tc>
                <a:tc>
                  <a:txBody>
                    <a:bodyPr/>
                    <a:lstStyle/>
                    <a:p>
                      <a:pPr algn="ctr"/>
                      <a:r>
                        <a:rPr lang="en-IN" sz="1200" dirty="0"/>
                        <a:t>New</a:t>
                      </a:r>
                      <a:endParaRPr lang="en-IN" sz="1200" dirty="0">
                        <a:latin typeface="Calibiri"/>
                      </a:endParaRPr>
                    </a:p>
                  </a:txBody>
                  <a:tcPr/>
                </a:tc>
                <a:extLst>
                  <a:ext uri="{0D108BD9-81ED-4DB2-BD59-A6C34878D82A}">
                    <a16:rowId xmlns:a16="http://schemas.microsoft.com/office/drawing/2014/main" val="3702411303"/>
                  </a:ext>
                </a:extLst>
              </a:tr>
              <a:tr h="1120230">
                <a:tc vMerge="1">
                  <a:txBody>
                    <a:bodyPr/>
                    <a:lstStyle/>
                    <a:p>
                      <a:pPr algn="just"/>
                      <a:endParaRPr lang="en-IN"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just"/>
                      <a:endParaRPr lang="en-IN"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200" dirty="0"/>
                        <a:t>Project Idea Id, Name, Description, Status, Created date, employee Id</a:t>
                      </a:r>
                      <a:endParaRPr lang="en-IN" sz="1200" dirty="0">
                        <a:latin typeface="Calibiri"/>
                      </a:endParaRPr>
                    </a:p>
                  </a:txBody>
                  <a:tcPr/>
                </a:tc>
                <a:tc>
                  <a:txBody>
                    <a:bodyPr/>
                    <a:lstStyle/>
                    <a:p>
                      <a:pPr algn="just"/>
                      <a:r>
                        <a:rPr lang="en-IN" sz="1200" dirty="0"/>
                        <a:t>Custom Fields</a:t>
                      </a:r>
                      <a:endParaRPr lang="en-IN" sz="1200" dirty="0">
                        <a:latin typeface="Calibiri"/>
                      </a:endParaRPr>
                    </a:p>
                  </a:txBody>
                  <a:tcPr anchor="ctr"/>
                </a:tc>
                <a:tc>
                  <a:txBody>
                    <a:bodyPr/>
                    <a:lstStyle/>
                    <a:p>
                      <a:pPr algn="ctr"/>
                      <a:r>
                        <a:rPr lang="en-IN" sz="1200" dirty="0"/>
                        <a:t>New</a:t>
                      </a:r>
                      <a:endParaRPr lang="en-IN" sz="1200" dirty="0">
                        <a:latin typeface="Calibiri"/>
                      </a:endParaRPr>
                    </a:p>
                  </a:txBody>
                  <a:tcPr anchor="ctr"/>
                </a:tc>
                <a:extLst>
                  <a:ext uri="{0D108BD9-81ED-4DB2-BD59-A6C34878D82A}">
                    <a16:rowId xmlns:a16="http://schemas.microsoft.com/office/drawing/2014/main" val="2965665388"/>
                  </a:ext>
                </a:extLst>
              </a:tr>
              <a:tr h="812800">
                <a:tc vMerge="1">
                  <a:txBody>
                    <a:bodyPr/>
                    <a:lstStyle/>
                    <a:p>
                      <a:pPr algn="just"/>
                      <a:endParaRPr lang="en-IN"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just"/>
                      <a:endParaRPr lang="en-IN"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200" baseline="0" dirty="0"/>
                        <a:t>Project Idea Name, Description</a:t>
                      </a:r>
                      <a:endParaRPr lang="en-IN" sz="1200" dirty="0">
                        <a:latin typeface="Calibiri"/>
                      </a:endParaRPr>
                    </a:p>
                  </a:txBody>
                  <a:tcPr/>
                </a:tc>
                <a:tc>
                  <a:txBody>
                    <a:bodyPr/>
                    <a:lstStyle/>
                    <a:p>
                      <a:pPr algn="just"/>
                      <a:r>
                        <a:rPr lang="en-IN" sz="1200" dirty="0"/>
                        <a:t>Search Layout</a:t>
                      </a:r>
                      <a:endParaRPr lang="en-IN" sz="1200" dirty="0">
                        <a:latin typeface="Calibiri"/>
                      </a:endParaRPr>
                    </a:p>
                  </a:txBody>
                  <a:tcPr anchor="ctr"/>
                </a:tc>
                <a:tc>
                  <a:txBody>
                    <a:bodyPr/>
                    <a:lstStyle/>
                    <a:p>
                      <a:pPr algn="ctr"/>
                      <a:r>
                        <a:rPr lang="en-IN" sz="1200" dirty="0"/>
                        <a:t>New</a:t>
                      </a:r>
                      <a:endParaRPr lang="en-IN" sz="1200" dirty="0">
                        <a:latin typeface="Calibiri"/>
                      </a:endParaRPr>
                    </a:p>
                  </a:txBody>
                  <a:tcPr anchor="ctr"/>
                </a:tc>
                <a:extLst>
                  <a:ext uri="{0D108BD9-81ED-4DB2-BD59-A6C34878D82A}">
                    <a16:rowId xmlns:a16="http://schemas.microsoft.com/office/drawing/2014/main" val="1849931036"/>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Resource Management Application </a:t>
            </a:r>
            <a:r>
              <a:rPr dirty="0"/>
              <a:t>Components (Continue)</a:t>
            </a:r>
            <a:endParaRPr lang="en-US" dirty="0"/>
          </a:p>
        </p:txBody>
      </p:sp>
      <p:graphicFrame>
        <p:nvGraphicFramePr>
          <p:cNvPr id="3" name="Table 4">
            <a:extLst>
              <a:ext uri="{FF2B5EF4-FFF2-40B4-BE49-F238E27FC236}">
                <a16:creationId xmlns:a16="http://schemas.microsoft.com/office/drawing/2014/main" id="{2F871352-6ED0-4C77-B077-48F6B40C1A66}"/>
              </a:ext>
            </a:extLst>
          </p:cNvPr>
          <p:cNvGraphicFramePr>
            <a:graphicFrameLocks/>
          </p:cNvGraphicFramePr>
          <p:nvPr>
            <p:extLst>
              <p:ext uri="{D42A27DB-BD31-4B8C-83A1-F6EECF244321}">
                <p14:modId xmlns:p14="http://schemas.microsoft.com/office/powerpoint/2010/main" val="2238249319"/>
              </p:ext>
            </p:extLst>
          </p:nvPr>
        </p:nvGraphicFramePr>
        <p:xfrm>
          <a:off x="897822" y="1280160"/>
          <a:ext cx="10137530" cy="3788481"/>
        </p:xfrm>
        <a:graphic>
          <a:graphicData uri="http://schemas.openxmlformats.org/drawingml/2006/table">
            <a:tbl>
              <a:tblPr firstRow="1" bandRow="1">
                <a:tableStyleId>{21E4AEA4-8DFA-4A89-87EB-49C32662AFE0}</a:tableStyleId>
              </a:tblPr>
              <a:tblGrid>
                <a:gridCol w="2028638">
                  <a:extLst>
                    <a:ext uri="{9D8B030D-6E8A-4147-A177-3AD203B41FA5}">
                      <a16:colId xmlns:a16="http://schemas.microsoft.com/office/drawing/2014/main" val="1781068125"/>
                    </a:ext>
                  </a:extLst>
                </a:gridCol>
                <a:gridCol w="1149151">
                  <a:extLst>
                    <a:ext uri="{9D8B030D-6E8A-4147-A177-3AD203B41FA5}">
                      <a16:colId xmlns:a16="http://schemas.microsoft.com/office/drawing/2014/main" val="1168042547"/>
                    </a:ext>
                  </a:extLst>
                </a:gridCol>
                <a:gridCol w="3135086">
                  <a:extLst>
                    <a:ext uri="{9D8B030D-6E8A-4147-A177-3AD203B41FA5}">
                      <a16:colId xmlns:a16="http://schemas.microsoft.com/office/drawing/2014/main" val="3179707363"/>
                    </a:ext>
                  </a:extLst>
                </a:gridCol>
                <a:gridCol w="1798847">
                  <a:extLst>
                    <a:ext uri="{9D8B030D-6E8A-4147-A177-3AD203B41FA5}">
                      <a16:colId xmlns:a16="http://schemas.microsoft.com/office/drawing/2014/main" val="4238937805"/>
                    </a:ext>
                  </a:extLst>
                </a:gridCol>
                <a:gridCol w="2025808">
                  <a:extLst>
                    <a:ext uri="{9D8B030D-6E8A-4147-A177-3AD203B41FA5}">
                      <a16:colId xmlns:a16="http://schemas.microsoft.com/office/drawing/2014/main" val="2798273337"/>
                    </a:ext>
                  </a:extLst>
                </a:gridCol>
              </a:tblGrid>
              <a:tr h="498002">
                <a:tc>
                  <a:txBody>
                    <a:bodyPr/>
                    <a:lstStyle/>
                    <a:p>
                      <a:pPr algn="ctr"/>
                      <a:r>
                        <a:rPr lang="en-IN" sz="1200" dirty="0"/>
                        <a:t>PARENT OBJECT</a:t>
                      </a:r>
                      <a:endParaRPr lang="en-IN" sz="1200" dirty="0">
                        <a:latin typeface="Calibiri"/>
                      </a:endParaRPr>
                    </a:p>
                  </a:txBody>
                  <a:tcPr/>
                </a:tc>
                <a:tc>
                  <a:txBody>
                    <a:bodyPr/>
                    <a:lstStyle/>
                    <a:p>
                      <a:pPr algn="ctr"/>
                      <a:r>
                        <a:rPr lang="en-IN" sz="1200" dirty="0"/>
                        <a:t>PRIORITY</a:t>
                      </a:r>
                      <a:endParaRPr lang="en-IN" sz="1200" dirty="0">
                        <a:latin typeface="Calibiri"/>
                      </a:endParaRPr>
                    </a:p>
                  </a:txBody>
                  <a:tcPr/>
                </a:tc>
                <a:tc>
                  <a:txBody>
                    <a:bodyPr/>
                    <a:lstStyle/>
                    <a:p>
                      <a:pPr algn="ctr"/>
                      <a:r>
                        <a:rPr lang="en-IN" sz="1200" dirty="0"/>
                        <a:t>NAME OF COMPONENTS</a:t>
                      </a:r>
                      <a:endParaRPr lang="en-IN" sz="1200" dirty="0">
                        <a:latin typeface="Calibiri"/>
                      </a:endParaRPr>
                    </a:p>
                  </a:txBody>
                  <a:tcPr/>
                </a:tc>
                <a:tc>
                  <a:txBody>
                    <a:bodyPr/>
                    <a:lstStyle/>
                    <a:p>
                      <a:pPr algn="ctr"/>
                      <a:r>
                        <a:rPr lang="en-IN" sz="1200" dirty="0"/>
                        <a:t>TYPE</a:t>
                      </a:r>
                      <a:endParaRPr lang="en-IN" sz="1200" dirty="0">
                        <a:latin typeface="Calibiri"/>
                      </a:endParaRPr>
                    </a:p>
                  </a:txBody>
                  <a:tcPr/>
                </a:tc>
                <a:tc>
                  <a:txBody>
                    <a:bodyPr/>
                    <a:lstStyle/>
                    <a:p>
                      <a:pPr algn="ctr"/>
                      <a:r>
                        <a:rPr lang="en-IN" sz="1200" dirty="0"/>
                        <a:t>NEW/UPDATE</a:t>
                      </a:r>
                      <a:endParaRPr lang="en-IN" sz="1200" dirty="0">
                        <a:latin typeface="Calibiri"/>
                      </a:endParaRPr>
                    </a:p>
                  </a:txBody>
                  <a:tcPr/>
                </a:tc>
                <a:extLst>
                  <a:ext uri="{0D108BD9-81ED-4DB2-BD59-A6C34878D82A}">
                    <a16:rowId xmlns:a16="http://schemas.microsoft.com/office/drawing/2014/main" val="3010191733"/>
                  </a:ext>
                </a:extLst>
              </a:tr>
              <a:tr h="477102">
                <a:tc rowSpan="4">
                  <a:txBody>
                    <a:bodyPr/>
                    <a:lstStyle/>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r>
                        <a:rPr lang="en-IN" sz="1200" dirty="0"/>
                        <a:t>Project</a:t>
                      </a:r>
                      <a:endParaRPr lang="en-IN" sz="1200" dirty="0">
                        <a:latin typeface="Calibiri"/>
                      </a:endParaRPr>
                    </a:p>
                  </a:txBody>
                  <a:tcPr/>
                </a:tc>
                <a:tc rowSpan="4">
                  <a:txBody>
                    <a:bodyPr/>
                    <a:lstStyle/>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r>
                        <a:rPr lang="en-IN" sz="1200" dirty="0"/>
                        <a:t>2</a:t>
                      </a:r>
                      <a:endParaRPr lang="en-IN" sz="1200" dirty="0">
                        <a:latin typeface="Calibiri"/>
                      </a:endParaRPr>
                    </a:p>
                  </a:txBody>
                  <a:tcPr/>
                </a:tc>
                <a:tc>
                  <a:txBody>
                    <a:bodyPr/>
                    <a:lstStyle/>
                    <a:p>
                      <a:pPr algn="just"/>
                      <a:r>
                        <a:rPr lang="en-IN" sz="1200" dirty="0"/>
                        <a:t>Project</a:t>
                      </a:r>
                      <a:endParaRPr lang="en-IN" sz="1200" dirty="0">
                        <a:latin typeface="Calibiri"/>
                      </a:endParaRPr>
                    </a:p>
                  </a:txBody>
                  <a:tcPr/>
                </a:tc>
                <a:tc>
                  <a:txBody>
                    <a:bodyPr/>
                    <a:lstStyle/>
                    <a:p>
                      <a:pPr algn="just"/>
                      <a:r>
                        <a:rPr lang="en-IN" sz="1200" dirty="0"/>
                        <a:t>Custom Object, Tab</a:t>
                      </a:r>
                      <a:endParaRPr lang="en-IN" sz="1200" dirty="0">
                        <a:latin typeface="Calibiri"/>
                      </a:endParaRPr>
                    </a:p>
                  </a:txBody>
                  <a:tcPr/>
                </a:tc>
                <a:tc>
                  <a:txBody>
                    <a:bodyPr/>
                    <a:lstStyle/>
                    <a:p>
                      <a:pPr algn="ctr"/>
                      <a:r>
                        <a:rPr lang="en-IN" sz="1200" dirty="0"/>
                        <a:t>New</a:t>
                      </a:r>
                      <a:endParaRPr lang="en-IN" sz="1200" dirty="0">
                        <a:latin typeface="Calibiri"/>
                      </a:endParaRPr>
                    </a:p>
                  </a:txBody>
                  <a:tcPr/>
                </a:tc>
                <a:extLst>
                  <a:ext uri="{0D108BD9-81ED-4DB2-BD59-A6C34878D82A}">
                    <a16:rowId xmlns:a16="http://schemas.microsoft.com/office/drawing/2014/main" val="1955953803"/>
                  </a:ext>
                </a:extLst>
              </a:tr>
              <a:tr h="923365">
                <a:tc vMerge="1">
                  <a:txBody>
                    <a:bodyPr/>
                    <a:lstStyle/>
                    <a:p>
                      <a:endParaRPr lang="en-IN"/>
                    </a:p>
                  </a:txBody>
                  <a:tcPr/>
                </a:tc>
                <a:tc vMerge="1">
                  <a:txBody>
                    <a:bodyPr/>
                    <a:lstStyle/>
                    <a:p>
                      <a:endParaRPr lang="en-IN"/>
                    </a:p>
                  </a:txBody>
                  <a:tcPr/>
                </a:tc>
                <a:tc>
                  <a:txBody>
                    <a:bodyPr/>
                    <a:lstStyle/>
                    <a:p>
                      <a:pPr algn="just"/>
                      <a:r>
                        <a:rPr lang="en-IN" sz="1200" dirty="0"/>
                        <a:t>Project Layout</a:t>
                      </a:r>
                      <a:endParaRPr lang="en-IN" sz="1200" dirty="0">
                        <a:latin typeface="Calibiri"/>
                      </a:endParaRPr>
                    </a:p>
                  </a:txBody>
                  <a:tcPr/>
                </a:tc>
                <a:tc>
                  <a:txBody>
                    <a:bodyPr/>
                    <a:lstStyle/>
                    <a:p>
                      <a:pPr algn="just"/>
                      <a:r>
                        <a:rPr lang="en-IN" sz="1200" dirty="0"/>
                        <a:t>Page Layout</a:t>
                      </a:r>
                      <a:endParaRPr lang="en-IN" sz="1200" dirty="0">
                        <a:latin typeface="Calibiri"/>
                      </a:endParaRPr>
                    </a:p>
                  </a:txBody>
                  <a:tcPr/>
                </a:tc>
                <a:tc>
                  <a:txBody>
                    <a:bodyPr/>
                    <a:lstStyle/>
                    <a:p>
                      <a:pPr algn="ctr"/>
                      <a:r>
                        <a:rPr lang="en-IN" sz="1200" dirty="0"/>
                        <a:t>New</a:t>
                      </a:r>
                      <a:endParaRPr lang="en-IN" sz="1200" dirty="0">
                        <a:latin typeface="Calibiri"/>
                      </a:endParaRPr>
                    </a:p>
                  </a:txBody>
                  <a:tcPr/>
                </a:tc>
                <a:extLst>
                  <a:ext uri="{0D108BD9-81ED-4DB2-BD59-A6C34878D82A}">
                    <a16:rowId xmlns:a16="http://schemas.microsoft.com/office/drawing/2014/main" val="3702411303"/>
                  </a:ext>
                </a:extLst>
              </a:tr>
              <a:tr h="1207841">
                <a:tc vMerge="1">
                  <a:txBody>
                    <a:bodyPr/>
                    <a:lstStyle/>
                    <a:p>
                      <a:pPr algn="just"/>
                      <a:endParaRPr lang="en-IN"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just"/>
                      <a:endParaRPr lang="en-IN"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200" dirty="0"/>
                        <a:t>Name, Project Idea, Features, Technology, Status, Due date, Project Manager, Project Leader , No of vacancy</a:t>
                      </a:r>
                      <a:endParaRPr lang="en-IN" sz="1200" dirty="0">
                        <a:latin typeface="Calibiri"/>
                      </a:endParaRPr>
                    </a:p>
                  </a:txBody>
                  <a:tcPr/>
                </a:tc>
                <a:tc>
                  <a:txBody>
                    <a:bodyPr/>
                    <a:lstStyle/>
                    <a:p>
                      <a:pPr algn="just"/>
                      <a:r>
                        <a:rPr lang="en-IN" sz="1200" dirty="0"/>
                        <a:t>Custom Fields</a:t>
                      </a:r>
                      <a:endParaRPr lang="en-IN" sz="1200" dirty="0">
                        <a:latin typeface="Calibiri"/>
                      </a:endParaRPr>
                    </a:p>
                  </a:txBody>
                  <a:tcPr anchor="ctr"/>
                </a:tc>
                <a:tc>
                  <a:txBody>
                    <a:bodyPr/>
                    <a:lstStyle/>
                    <a:p>
                      <a:pPr algn="ctr"/>
                      <a:r>
                        <a:rPr lang="en-IN" sz="1200" dirty="0"/>
                        <a:t>New</a:t>
                      </a:r>
                      <a:endParaRPr lang="en-IN" sz="1200" dirty="0">
                        <a:latin typeface="Calibiri"/>
                      </a:endParaRPr>
                    </a:p>
                  </a:txBody>
                  <a:tcPr anchor="ctr"/>
                </a:tc>
                <a:extLst>
                  <a:ext uri="{0D108BD9-81ED-4DB2-BD59-A6C34878D82A}">
                    <a16:rowId xmlns:a16="http://schemas.microsoft.com/office/drawing/2014/main" val="2965665388"/>
                  </a:ext>
                </a:extLst>
              </a:tr>
              <a:tr h="682171">
                <a:tc vMerge="1">
                  <a:txBody>
                    <a:bodyPr/>
                    <a:lstStyle/>
                    <a:p>
                      <a:pPr algn="just"/>
                      <a:endParaRPr lang="en-IN"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just"/>
                      <a:endParaRPr lang="en-IN"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200" dirty="0"/>
                        <a:t>Project Name, Technology , Features</a:t>
                      </a:r>
                      <a:endParaRPr lang="en-IN" sz="1200" dirty="0">
                        <a:latin typeface="Calibiri"/>
                      </a:endParaRPr>
                    </a:p>
                  </a:txBody>
                  <a:tcPr/>
                </a:tc>
                <a:tc>
                  <a:txBody>
                    <a:bodyPr/>
                    <a:lstStyle/>
                    <a:p>
                      <a:pPr algn="just"/>
                      <a:r>
                        <a:rPr lang="en-IN" sz="1200" dirty="0"/>
                        <a:t>Search Layout</a:t>
                      </a:r>
                      <a:endParaRPr lang="en-IN" sz="1200" dirty="0">
                        <a:latin typeface="Calibiri"/>
                      </a:endParaRPr>
                    </a:p>
                  </a:txBody>
                  <a:tcPr anchor="ctr"/>
                </a:tc>
                <a:tc>
                  <a:txBody>
                    <a:bodyPr/>
                    <a:lstStyle/>
                    <a:p>
                      <a:pPr algn="ctr"/>
                      <a:r>
                        <a:rPr lang="en-IN" sz="1200" dirty="0"/>
                        <a:t>New</a:t>
                      </a:r>
                      <a:endParaRPr lang="en-IN" sz="1200" dirty="0">
                        <a:latin typeface="Calibiri"/>
                      </a:endParaRPr>
                    </a:p>
                  </a:txBody>
                  <a:tcPr anchor="ctr"/>
                </a:tc>
                <a:extLst>
                  <a:ext uri="{0D108BD9-81ED-4DB2-BD59-A6C34878D82A}">
                    <a16:rowId xmlns:a16="http://schemas.microsoft.com/office/drawing/2014/main" val="184993103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Resource Management Application </a:t>
            </a:r>
            <a:r>
              <a:rPr dirty="0"/>
              <a:t>Components (Continue)</a:t>
            </a:r>
            <a:endParaRPr lang="en-US" dirty="0"/>
          </a:p>
        </p:txBody>
      </p:sp>
      <p:graphicFrame>
        <p:nvGraphicFramePr>
          <p:cNvPr id="3" name="Table 4">
            <a:extLst>
              <a:ext uri="{FF2B5EF4-FFF2-40B4-BE49-F238E27FC236}">
                <a16:creationId xmlns:a16="http://schemas.microsoft.com/office/drawing/2014/main" id="{2F871352-6ED0-4C77-B077-48F6B40C1A66}"/>
              </a:ext>
            </a:extLst>
          </p:cNvPr>
          <p:cNvGraphicFramePr>
            <a:graphicFrameLocks/>
          </p:cNvGraphicFramePr>
          <p:nvPr>
            <p:extLst>
              <p:ext uri="{D42A27DB-BD31-4B8C-83A1-F6EECF244321}">
                <p14:modId xmlns:p14="http://schemas.microsoft.com/office/powerpoint/2010/main" val="1005652073"/>
              </p:ext>
            </p:extLst>
          </p:nvPr>
        </p:nvGraphicFramePr>
        <p:xfrm>
          <a:off x="897822" y="1280160"/>
          <a:ext cx="10137530" cy="4624731"/>
        </p:xfrm>
        <a:graphic>
          <a:graphicData uri="http://schemas.openxmlformats.org/drawingml/2006/table">
            <a:tbl>
              <a:tblPr firstRow="1" bandRow="1">
                <a:tableStyleId>{21E4AEA4-8DFA-4A89-87EB-49C32662AFE0}</a:tableStyleId>
              </a:tblPr>
              <a:tblGrid>
                <a:gridCol w="2028638">
                  <a:extLst>
                    <a:ext uri="{9D8B030D-6E8A-4147-A177-3AD203B41FA5}">
                      <a16:colId xmlns:a16="http://schemas.microsoft.com/office/drawing/2014/main" val="1781068125"/>
                    </a:ext>
                  </a:extLst>
                </a:gridCol>
                <a:gridCol w="1149151">
                  <a:extLst>
                    <a:ext uri="{9D8B030D-6E8A-4147-A177-3AD203B41FA5}">
                      <a16:colId xmlns:a16="http://schemas.microsoft.com/office/drawing/2014/main" val="1168042547"/>
                    </a:ext>
                  </a:extLst>
                </a:gridCol>
                <a:gridCol w="3135086">
                  <a:extLst>
                    <a:ext uri="{9D8B030D-6E8A-4147-A177-3AD203B41FA5}">
                      <a16:colId xmlns:a16="http://schemas.microsoft.com/office/drawing/2014/main" val="3179707363"/>
                    </a:ext>
                  </a:extLst>
                </a:gridCol>
                <a:gridCol w="1798847">
                  <a:extLst>
                    <a:ext uri="{9D8B030D-6E8A-4147-A177-3AD203B41FA5}">
                      <a16:colId xmlns:a16="http://schemas.microsoft.com/office/drawing/2014/main" val="4238937805"/>
                    </a:ext>
                  </a:extLst>
                </a:gridCol>
                <a:gridCol w="2025808">
                  <a:extLst>
                    <a:ext uri="{9D8B030D-6E8A-4147-A177-3AD203B41FA5}">
                      <a16:colId xmlns:a16="http://schemas.microsoft.com/office/drawing/2014/main" val="2798273337"/>
                    </a:ext>
                  </a:extLst>
                </a:gridCol>
              </a:tblGrid>
              <a:tr h="560515">
                <a:tc>
                  <a:txBody>
                    <a:bodyPr/>
                    <a:lstStyle/>
                    <a:p>
                      <a:pPr algn="ctr"/>
                      <a:r>
                        <a:rPr lang="en-IN" sz="1200" dirty="0"/>
                        <a:t>PARENT OBJECT</a:t>
                      </a:r>
                      <a:endParaRPr lang="en-IN" sz="1200" dirty="0">
                        <a:latin typeface="Calibiri"/>
                      </a:endParaRPr>
                    </a:p>
                  </a:txBody>
                  <a:tcPr/>
                </a:tc>
                <a:tc>
                  <a:txBody>
                    <a:bodyPr/>
                    <a:lstStyle/>
                    <a:p>
                      <a:pPr algn="ctr"/>
                      <a:r>
                        <a:rPr lang="en-IN" sz="1200" dirty="0"/>
                        <a:t>PRIORITY</a:t>
                      </a:r>
                      <a:endParaRPr lang="en-IN" sz="1200" dirty="0">
                        <a:latin typeface="Calibiri"/>
                      </a:endParaRPr>
                    </a:p>
                  </a:txBody>
                  <a:tcPr/>
                </a:tc>
                <a:tc>
                  <a:txBody>
                    <a:bodyPr/>
                    <a:lstStyle/>
                    <a:p>
                      <a:pPr algn="ctr"/>
                      <a:r>
                        <a:rPr lang="en-IN" sz="1200" dirty="0"/>
                        <a:t>NAME OF COMPONENTS</a:t>
                      </a:r>
                      <a:endParaRPr lang="en-IN" sz="1200" dirty="0">
                        <a:latin typeface="Calibiri"/>
                      </a:endParaRPr>
                    </a:p>
                  </a:txBody>
                  <a:tcPr/>
                </a:tc>
                <a:tc>
                  <a:txBody>
                    <a:bodyPr/>
                    <a:lstStyle/>
                    <a:p>
                      <a:pPr algn="ctr"/>
                      <a:r>
                        <a:rPr lang="en-IN" sz="1200" dirty="0"/>
                        <a:t>TYPE</a:t>
                      </a:r>
                      <a:endParaRPr lang="en-IN" sz="1200" dirty="0">
                        <a:latin typeface="Calibiri"/>
                      </a:endParaRPr>
                    </a:p>
                  </a:txBody>
                  <a:tcPr/>
                </a:tc>
                <a:tc>
                  <a:txBody>
                    <a:bodyPr/>
                    <a:lstStyle/>
                    <a:p>
                      <a:pPr algn="ctr"/>
                      <a:r>
                        <a:rPr lang="en-IN" sz="1200" dirty="0"/>
                        <a:t>NEW/UPDATE</a:t>
                      </a:r>
                      <a:endParaRPr lang="en-IN" sz="1200" dirty="0">
                        <a:latin typeface="Calibiri"/>
                      </a:endParaRPr>
                    </a:p>
                  </a:txBody>
                  <a:tcPr/>
                </a:tc>
                <a:extLst>
                  <a:ext uri="{0D108BD9-81ED-4DB2-BD59-A6C34878D82A}">
                    <a16:rowId xmlns:a16="http://schemas.microsoft.com/office/drawing/2014/main" val="3010191733"/>
                  </a:ext>
                </a:extLst>
              </a:tr>
              <a:tr h="393727">
                <a:tc rowSpan="5">
                  <a:txBody>
                    <a:bodyPr/>
                    <a:lstStyle/>
                    <a:p>
                      <a:pPr algn="ctr"/>
                      <a:r>
                        <a:rPr lang="en-IN" sz="1200" dirty="0"/>
                        <a:t>Employee Primary Skills</a:t>
                      </a:r>
                      <a:endParaRPr lang="en-IN" sz="1200" dirty="0">
                        <a:latin typeface="Calibiri"/>
                      </a:endParaRPr>
                    </a:p>
                  </a:txBody>
                  <a:tcPr/>
                </a:tc>
                <a:tc rowSpan="5">
                  <a:txBody>
                    <a:bodyPr/>
                    <a:lstStyle/>
                    <a:p>
                      <a:pPr algn="ctr"/>
                      <a:r>
                        <a:rPr lang="en-IN" sz="1200" dirty="0"/>
                        <a:t>2</a:t>
                      </a:r>
                      <a:endParaRPr lang="en-IN" sz="1200" dirty="0">
                        <a:latin typeface="Calibiri"/>
                      </a:endParaRPr>
                    </a:p>
                  </a:txBody>
                  <a:tcPr/>
                </a:tc>
                <a:tc>
                  <a:txBody>
                    <a:bodyPr/>
                    <a:lstStyle/>
                    <a:p>
                      <a:pPr algn="just"/>
                      <a:r>
                        <a:rPr lang="en-IN" sz="1200" dirty="0"/>
                        <a:t>Primary Skills</a:t>
                      </a:r>
                      <a:endParaRPr lang="en-IN" sz="1200" dirty="0">
                        <a:latin typeface="Calibiri"/>
                      </a:endParaRPr>
                    </a:p>
                  </a:txBody>
                  <a:tcPr/>
                </a:tc>
                <a:tc>
                  <a:txBody>
                    <a:bodyPr/>
                    <a:lstStyle/>
                    <a:p>
                      <a:pPr algn="just"/>
                      <a:r>
                        <a:rPr lang="en-IN" sz="1200" dirty="0"/>
                        <a:t>Custom Object</a:t>
                      </a:r>
                      <a:endParaRPr lang="en-IN" sz="1200" dirty="0">
                        <a:latin typeface="Calibiri"/>
                      </a:endParaRPr>
                    </a:p>
                  </a:txBody>
                  <a:tcPr/>
                </a:tc>
                <a:tc>
                  <a:txBody>
                    <a:bodyPr/>
                    <a:lstStyle/>
                    <a:p>
                      <a:pPr algn="ctr"/>
                      <a:r>
                        <a:rPr lang="en-IN" sz="1200" dirty="0"/>
                        <a:t>New</a:t>
                      </a:r>
                      <a:endParaRPr lang="en-IN" sz="1200" dirty="0">
                        <a:latin typeface="Calibiri"/>
                      </a:endParaRPr>
                    </a:p>
                  </a:txBody>
                  <a:tcPr/>
                </a:tc>
                <a:extLst>
                  <a:ext uri="{0D108BD9-81ED-4DB2-BD59-A6C34878D82A}">
                    <a16:rowId xmlns:a16="http://schemas.microsoft.com/office/drawing/2014/main" val="3642006663"/>
                  </a:ext>
                </a:extLst>
              </a:tr>
              <a:tr h="393727">
                <a:tc vMerge="1">
                  <a:txBody>
                    <a:bodyPr/>
                    <a:lstStyle/>
                    <a:p>
                      <a:endParaRPr lang="en-IN"/>
                    </a:p>
                  </a:txBody>
                  <a:tcPr/>
                </a:tc>
                <a:tc vMerge="1">
                  <a:txBody>
                    <a:bodyPr/>
                    <a:lstStyle/>
                    <a:p>
                      <a:endParaRPr lang="en-IN"/>
                    </a:p>
                  </a:txBody>
                  <a:tcPr/>
                </a:tc>
                <a:tc>
                  <a:txBody>
                    <a:bodyPr/>
                    <a:lstStyle/>
                    <a:p>
                      <a:pPr algn="just"/>
                      <a:r>
                        <a:rPr lang="en-IN" sz="1200" dirty="0"/>
                        <a:t>Employee Primary skills </a:t>
                      </a:r>
                      <a:endParaRPr lang="en-IN" sz="1200" dirty="0">
                        <a:latin typeface="Calibiri"/>
                      </a:endParaRPr>
                    </a:p>
                  </a:txBody>
                  <a:tcPr/>
                </a:tc>
                <a:tc>
                  <a:txBody>
                    <a:bodyPr/>
                    <a:lstStyle/>
                    <a:p>
                      <a:pPr algn="just"/>
                      <a:r>
                        <a:rPr lang="en-IN" sz="1200" dirty="0"/>
                        <a:t>Custom object</a:t>
                      </a:r>
                      <a:endParaRPr lang="en-IN" sz="1200" dirty="0">
                        <a:latin typeface="Calibiri"/>
                      </a:endParaRPr>
                    </a:p>
                  </a:txBody>
                  <a:tcPr/>
                </a:tc>
                <a:tc>
                  <a:txBody>
                    <a:bodyPr/>
                    <a:lstStyle/>
                    <a:p>
                      <a:pPr algn="ctr"/>
                      <a:r>
                        <a:rPr lang="en-IN" sz="1200" dirty="0"/>
                        <a:t>New</a:t>
                      </a:r>
                      <a:endParaRPr lang="en-IN" sz="1200" dirty="0">
                        <a:latin typeface="Calibiri"/>
                      </a:endParaRPr>
                    </a:p>
                  </a:txBody>
                  <a:tcPr/>
                </a:tc>
                <a:extLst>
                  <a:ext uri="{0D108BD9-81ED-4DB2-BD59-A6C34878D82A}">
                    <a16:rowId xmlns:a16="http://schemas.microsoft.com/office/drawing/2014/main" val="766892515"/>
                  </a:ext>
                </a:extLst>
              </a:tr>
              <a:tr h="393727">
                <a:tc vMerge="1">
                  <a:txBody>
                    <a:bodyPr/>
                    <a:lstStyle/>
                    <a:p>
                      <a:endParaRPr lang="en-IN"/>
                    </a:p>
                  </a:txBody>
                  <a:tcPr/>
                </a:tc>
                <a:tc vMerge="1">
                  <a:txBody>
                    <a:bodyPr/>
                    <a:lstStyle/>
                    <a:p>
                      <a:endParaRPr lang="en-IN"/>
                    </a:p>
                  </a:txBody>
                  <a:tcPr/>
                </a:tc>
                <a:tc>
                  <a:txBody>
                    <a:bodyPr/>
                    <a:lstStyle/>
                    <a:p>
                      <a:pPr algn="just"/>
                      <a:r>
                        <a:rPr lang="en-IN" sz="1200" dirty="0"/>
                        <a:t>Name, Primary skills, rating, experience, employee</a:t>
                      </a:r>
                      <a:endParaRPr lang="en-IN" sz="1200" dirty="0">
                        <a:latin typeface="Calibiri"/>
                      </a:endParaRPr>
                    </a:p>
                  </a:txBody>
                  <a:tcPr/>
                </a:tc>
                <a:tc>
                  <a:txBody>
                    <a:bodyPr/>
                    <a:lstStyle/>
                    <a:p>
                      <a:pPr algn="just"/>
                      <a:r>
                        <a:rPr lang="en-IN" sz="1200" dirty="0"/>
                        <a:t>Custom fields</a:t>
                      </a:r>
                      <a:endParaRPr lang="en-IN" sz="1200" dirty="0">
                        <a:latin typeface="Calibiri"/>
                      </a:endParaRPr>
                    </a:p>
                  </a:txBody>
                  <a:tcPr/>
                </a:tc>
                <a:tc>
                  <a:txBody>
                    <a:bodyPr/>
                    <a:lstStyle/>
                    <a:p>
                      <a:pPr algn="ctr"/>
                      <a:r>
                        <a:rPr lang="en-IN" sz="1200" dirty="0"/>
                        <a:t>New</a:t>
                      </a:r>
                      <a:endParaRPr lang="en-IN" sz="1200" dirty="0">
                        <a:latin typeface="Calibiri"/>
                      </a:endParaRPr>
                    </a:p>
                  </a:txBody>
                  <a:tcPr/>
                </a:tc>
                <a:extLst>
                  <a:ext uri="{0D108BD9-81ED-4DB2-BD59-A6C34878D82A}">
                    <a16:rowId xmlns:a16="http://schemas.microsoft.com/office/drawing/2014/main" val="4229077031"/>
                  </a:ext>
                </a:extLst>
              </a:tr>
              <a:tr h="393727">
                <a:tc vMerge="1">
                  <a:txBody>
                    <a:bodyPr/>
                    <a:lstStyle/>
                    <a:p>
                      <a:endParaRPr lang="en-IN"/>
                    </a:p>
                  </a:txBody>
                  <a:tcPr/>
                </a:tc>
                <a:tc vMerge="1">
                  <a:txBody>
                    <a:bodyPr/>
                    <a:lstStyle/>
                    <a:p>
                      <a:endParaRPr lang="en-IN"/>
                    </a:p>
                  </a:txBody>
                  <a:tcPr/>
                </a:tc>
                <a:tc>
                  <a:txBody>
                    <a:bodyPr/>
                    <a:lstStyle/>
                    <a:p>
                      <a:pPr algn="just"/>
                      <a:r>
                        <a:rPr lang="en-IN" sz="1200" dirty="0"/>
                        <a:t>Employee primary skill  layout</a:t>
                      </a:r>
                      <a:endParaRPr lang="en-IN" sz="1200" dirty="0">
                        <a:latin typeface="Calibiri"/>
                      </a:endParaRPr>
                    </a:p>
                  </a:txBody>
                  <a:tcPr/>
                </a:tc>
                <a:tc>
                  <a:txBody>
                    <a:bodyPr/>
                    <a:lstStyle/>
                    <a:p>
                      <a:pPr algn="just"/>
                      <a:r>
                        <a:rPr lang="en-IN" sz="1200" dirty="0"/>
                        <a:t>Page layout</a:t>
                      </a:r>
                      <a:endParaRPr lang="en-IN" sz="1200" dirty="0">
                        <a:latin typeface="Calibiri"/>
                      </a:endParaRPr>
                    </a:p>
                  </a:txBody>
                  <a:tcPr/>
                </a:tc>
                <a:tc>
                  <a:txBody>
                    <a:bodyPr/>
                    <a:lstStyle/>
                    <a:p>
                      <a:pPr algn="ctr"/>
                      <a:r>
                        <a:rPr lang="en-IN" sz="1200" dirty="0"/>
                        <a:t>New</a:t>
                      </a:r>
                      <a:endParaRPr lang="en-IN" sz="1200" dirty="0">
                        <a:latin typeface="Calibiri"/>
                      </a:endParaRPr>
                    </a:p>
                  </a:txBody>
                  <a:tcPr/>
                </a:tc>
                <a:extLst>
                  <a:ext uri="{0D108BD9-81ED-4DB2-BD59-A6C34878D82A}">
                    <a16:rowId xmlns:a16="http://schemas.microsoft.com/office/drawing/2014/main" val="2516565911"/>
                  </a:ext>
                </a:extLst>
              </a:tr>
              <a:tr h="393727">
                <a:tc vMerge="1">
                  <a:txBody>
                    <a:bodyPr/>
                    <a:lstStyle/>
                    <a:p>
                      <a:endParaRPr lang="en-IN"/>
                    </a:p>
                  </a:txBody>
                  <a:tcPr/>
                </a:tc>
                <a:tc vMerge="1">
                  <a:txBody>
                    <a:bodyPr/>
                    <a:lstStyle/>
                    <a:p>
                      <a:endParaRPr lang="en-IN"/>
                    </a:p>
                  </a:txBody>
                  <a:tcPr/>
                </a:tc>
                <a:tc>
                  <a:txBody>
                    <a:bodyPr/>
                    <a:lstStyle/>
                    <a:p>
                      <a:pPr algn="just"/>
                      <a:r>
                        <a:rPr lang="en-IN" sz="1200" dirty="0"/>
                        <a:t>Rating should be between 1 and 5</a:t>
                      </a:r>
                      <a:endParaRPr lang="en-IN" sz="1200" dirty="0">
                        <a:latin typeface="Calibiri"/>
                      </a:endParaRPr>
                    </a:p>
                  </a:txBody>
                  <a:tcPr/>
                </a:tc>
                <a:tc>
                  <a:txBody>
                    <a:bodyPr/>
                    <a:lstStyle/>
                    <a:p>
                      <a:pPr algn="just"/>
                      <a:r>
                        <a:rPr lang="en-IN" sz="1200" dirty="0"/>
                        <a:t>Validation rule</a:t>
                      </a:r>
                      <a:endParaRPr lang="en-IN" sz="1200" dirty="0">
                        <a:latin typeface="Calibiri"/>
                      </a:endParaRPr>
                    </a:p>
                  </a:txBody>
                  <a:tcPr/>
                </a:tc>
                <a:tc>
                  <a:txBody>
                    <a:bodyPr/>
                    <a:lstStyle/>
                    <a:p>
                      <a:pPr algn="ctr"/>
                      <a:r>
                        <a:rPr lang="en-IN" sz="1200" dirty="0"/>
                        <a:t>New</a:t>
                      </a:r>
                      <a:endParaRPr lang="en-IN" sz="1200" dirty="0">
                        <a:latin typeface="Calibiri"/>
                      </a:endParaRPr>
                    </a:p>
                  </a:txBody>
                  <a:tcPr/>
                </a:tc>
                <a:extLst>
                  <a:ext uri="{0D108BD9-81ED-4DB2-BD59-A6C34878D82A}">
                    <a16:rowId xmlns:a16="http://schemas.microsoft.com/office/drawing/2014/main" val="930397148"/>
                  </a:ext>
                </a:extLst>
              </a:tr>
              <a:tr h="393727">
                <a:tc rowSpan="5">
                  <a:txBody>
                    <a:bodyPr/>
                    <a:lstStyle/>
                    <a:p>
                      <a:pPr algn="ctr"/>
                      <a:r>
                        <a:rPr lang="en-IN" sz="1200" dirty="0"/>
                        <a:t>Employee Secondary Skills</a:t>
                      </a:r>
                      <a:endParaRPr lang="en-IN" sz="1200" dirty="0">
                        <a:latin typeface="Calibiri"/>
                      </a:endParaRPr>
                    </a:p>
                  </a:txBody>
                  <a:tcPr/>
                </a:tc>
                <a:tc rowSpan="5">
                  <a:txBody>
                    <a:bodyPr/>
                    <a:lstStyle/>
                    <a:p>
                      <a:pPr algn="ctr"/>
                      <a:r>
                        <a:rPr lang="en-IN" sz="1200" dirty="0"/>
                        <a:t>2</a:t>
                      </a:r>
                      <a:endParaRPr lang="en-IN" sz="1200" dirty="0">
                        <a:latin typeface="Calibiri"/>
                      </a:endParaRPr>
                    </a:p>
                  </a:txBody>
                  <a:tcPr/>
                </a:tc>
                <a:tc>
                  <a:txBody>
                    <a:bodyPr/>
                    <a:lstStyle/>
                    <a:p>
                      <a:pPr algn="just"/>
                      <a:r>
                        <a:rPr lang="en-IN" sz="1200" dirty="0"/>
                        <a:t>Secondary Skills</a:t>
                      </a:r>
                      <a:endParaRPr lang="en-IN" sz="1200" dirty="0">
                        <a:latin typeface="Calibiri"/>
                      </a:endParaRPr>
                    </a:p>
                  </a:txBody>
                  <a:tcPr/>
                </a:tc>
                <a:tc>
                  <a:txBody>
                    <a:bodyPr/>
                    <a:lstStyle/>
                    <a:p>
                      <a:pPr algn="just"/>
                      <a:r>
                        <a:rPr lang="en-IN" sz="1200" dirty="0"/>
                        <a:t>Custom Object</a:t>
                      </a:r>
                      <a:endParaRPr lang="en-IN" sz="1200" dirty="0">
                        <a:latin typeface="Calibiri"/>
                      </a:endParaRPr>
                    </a:p>
                  </a:txBody>
                  <a:tcPr/>
                </a:tc>
                <a:tc>
                  <a:txBody>
                    <a:bodyPr/>
                    <a:lstStyle/>
                    <a:p>
                      <a:pPr algn="ctr"/>
                      <a:r>
                        <a:rPr lang="en-IN" sz="1200" dirty="0"/>
                        <a:t>New</a:t>
                      </a:r>
                      <a:endParaRPr lang="en-IN" sz="1200" dirty="0">
                        <a:latin typeface="Calibiri"/>
                      </a:endParaRPr>
                    </a:p>
                  </a:txBody>
                  <a:tcPr/>
                </a:tc>
                <a:extLst>
                  <a:ext uri="{0D108BD9-81ED-4DB2-BD59-A6C34878D82A}">
                    <a16:rowId xmlns:a16="http://schemas.microsoft.com/office/drawing/2014/main" val="1477144706"/>
                  </a:ext>
                </a:extLst>
              </a:tr>
              <a:tr h="393727">
                <a:tc vMerge="1">
                  <a:txBody>
                    <a:bodyPr/>
                    <a:lstStyle/>
                    <a:p>
                      <a:endParaRPr lang="en-IN"/>
                    </a:p>
                  </a:txBody>
                  <a:tcPr/>
                </a:tc>
                <a:tc vMerge="1">
                  <a:txBody>
                    <a:bodyPr/>
                    <a:lstStyle/>
                    <a:p>
                      <a:endParaRPr lang="en-IN"/>
                    </a:p>
                  </a:txBody>
                  <a:tcPr/>
                </a:tc>
                <a:tc>
                  <a:txBody>
                    <a:bodyPr/>
                    <a:lstStyle/>
                    <a:p>
                      <a:pPr algn="just"/>
                      <a:r>
                        <a:rPr lang="en-IN" sz="1200" dirty="0"/>
                        <a:t>Employee secondary skills </a:t>
                      </a:r>
                      <a:endParaRPr lang="en-IN" sz="1200" dirty="0">
                        <a:latin typeface="Calibiri"/>
                      </a:endParaRPr>
                    </a:p>
                  </a:txBody>
                  <a:tcPr/>
                </a:tc>
                <a:tc>
                  <a:txBody>
                    <a:bodyPr/>
                    <a:lstStyle/>
                    <a:p>
                      <a:pPr algn="just"/>
                      <a:r>
                        <a:rPr lang="en-IN" sz="1200" dirty="0"/>
                        <a:t>Custom object</a:t>
                      </a:r>
                      <a:endParaRPr lang="en-IN" sz="1200" dirty="0">
                        <a:latin typeface="Calibiri"/>
                      </a:endParaRPr>
                    </a:p>
                  </a:txBody>
                  <a:tcPr/>
                </a:tc>
                <a:tc>
                  <a:txBody>
                    <a:bodyPr/>
                    <a:lstStyle/>
                    <a:p>
                      <a:pPr algn="ctr"/>
                      <a:r>
                        <a:rPr lang="en-IN" sz="1200" dirty="0"/>
                        <a:t>New</a:t>
                      </a:r>
                      <a:endParaRPr lang="en-IN" sz="1200" dirty="0">
                        <a:latin typeface="Calibiri"/>
                      </a:endParaRPr>
                    </a:p>
                  </a:txBody>
                  <a:tcPr/>
                </a:tc>
                <a:extLst>
                  <a:ext uri="{0D108BD9-81ED-4DB2-BD59-A6C34878D82A}">
                    <a16:rowId xmlns:a16="http://schemas.microsoft.com/office/drawing/2014/main" val="3698649203"/>
                  </a:ext>
                </a:extLst>
              </a:tr>
              <a:tr h="393727">
                <a:tc vMerge="1">
                  <a:txBody>
                    <a:bodyPr/>
                    <a:lstStyle/>
                    <a:p>
                      <a:endParaRPr lang="en-IN"/>
                    </a:p>
                  </a:txBody>
                  <a:tcPr/>
                </a:tc>
                <a:tc vMerge="1">
                  <a:txBody>
                    <a:bodyPr/>
                    <a:lstStyle/>
                    <a:p>
                      <a:endParaRPr lang="en-IN"/>
                    </a:p>
                  </a:txBody>
                  <a:tcPr/>
                </a:tc>
                <a:tc>
                  <a:txBody>
                    <a:bodyPr/>
                    <a:lstStyle/>
                    <a:p>
                      <a:pPr algn="just"/>
                      <a:r>
                        <a:rPr lang="en-IN" sz="1200" dirty="0"/>
                        <a:t>Name, Secondary skills, rating, experience, employee</a:t>
                      </a:r>
                      <a:endParaRPr lang="en-IN" sz="1200" dirty="0">
                        <a:latin typeface="Calibiri"/>
                      </a:endParaRPr>
                    </a:p>
                  </a:txBody>
                  <a:tcPr/>
                </a:tc>
                <a:tc>
                  <a:txBody>
                    <a:bodyPr/>
                    <a:lstStyle/>
                    <a:p>
                      <a:pPr algn="just"/>
                      <a:r>
                        <a:rPr lang="en-IN" sz="1200" dirty="0"/>
                        <a:t>Custom fields</a:t>
                      </a:r>
                      <a:endParaRPr lang="en-IN" sz="1200" dirty="0">
                        <a:latin typeface="Calibiri"/>
                      </a:endParaRPr>
                    </a:p>
                  </a:txBody>
                  <a:tcPr/>
                </a:tc>
                <a:tc>
                  <a:txBody>
                    <a:bodyPr/>
                    <a:lstStyle/>
                    <a:p>
                      <a:pPr algn="ctr"/>
                      <a:r>
                        <a:rPr lang="en-IN" sz="1200" dirty="0"/>
                        <a:t>New</a:t>
                      </a:r>
                      <a:endParaRPr lang="en-IN" sz="1200" dirty="0">
                        <a:latin typeface="Calibiri"/>
                      </a:endParaRPr>
                    </a:p>
                  </a:txBody>
                  <a:tcPr/>
                </a:tc>
                <a:extLst>
                  <a:ext uri="{0D108BD9-81ED-4DB2-BD59-A6C34878D82A}">
                    <a16:rowId xmlns:a16="http://schemas.microsoft.com/office/drawing/2014/main" val="554649992"/>
                  </a:ext>
                </a:extLst>
              </a:tr>
              <a:tr h="393727">
                <a:tc vMerge="1">
                  <a:txBody>
                    <a:bodyPr/>
                    <a:lstStyle/>
                    <a:p>
                      <a:endParaRPr lang="en-IN"/>
                    </a:p>
                  </a:txBody>
                  <a:tcPr/>
                </a:tc>
                <a:tc vMerge="1">
                  <a:txBody>
                    <a:bodyPr/>
                    <a:lstStyle/>
                    <a:p>
                      <a:endParaRPr lang="en-IN"/>
                    </a:p>
                  </a:txBody>
                  <a:tcPr/>
                </a:tc>
                <a:tc>
                  <a:txBody>
                    <a:bodyPr/>
                    <a:lstStyle/>
                    <a:p>
                      <a:pPr algn="just"/>
                      <a:r>
                        <a:rPr lang="en-IN" sz="1200" dirty="0"/>
                        <a:t>Employee Secondary skill  layout</a:t>
                      </a:r>
                      <a:endParaRPr lang="en-IN" sz="1200" dirty="0">
                        <a:latin typeface="Calibiri"/>
                      </a:endParaRPr>
                    </a:p>
                  </a:txBody>
                  <a:tcPr/>
                </a:tc>
                <a:tc>
                  <a:txBody>
                    <a:bodyPr/>
                    <a:lstStyle/>
                    <a:p>
                      <a:pPr algn="just"/>
                      <a:r>
                        <a:rPr lang="en-IN" sz="1200" dirty="0"/>
                        <a:t>Page layout</a:t>
                      </a:r>
                      <a:endParaRPr lang="en-IN" sz="1200" dirty="0">
                        <a:latin typeface="Calibiri"/>
                      </a:endParaRPr>
                    </a:p>
                  </a:txBody>
                  <a:tcPr/>
                </a:tc>
                <a:tc>
                  <a:txBody>
                    <a:bodyPr/>
                    <a:lstStyle/>
                    <a:p>
                      <a:pPr algn="ctr"/>
                      <a:r>
                        <a:rPr lang="en-IN" sz="1200" dirty="0"/>
                        <a:t>New</a:t>
                      </a:r>
                      <a:endParaRPr lang="en-IN" sz="1200" dirty="0">
                        <a:latin typeface="Calibiri"/>
                      </a:endParaRPr>
                    </a:p>
                  </a:txBody>
                  <a:tcPr/>
                </a:tc>
                <a:extLst>
                  <a:ext uri="{0D108BD9-81ED-4DB2-BD59-A6C34878D82A}">
                    <a16:rowId xmlns:a16="http://schemas.microsoft.com/office/drawing/2014/main" val="1016095709"/>
                  </a:ext>
                </a:extLst>
              </a:tr>
              <a:tr h="393727">
                <a:tc vMerge="1">
                  <a:txBody>
                    <a:bodyPr/>
                    <a:lstStyle/>
                    <a:p>
                      <a:endParaRPr lang="en-IN"/>
                    </a:p>
                  </a:txBody>
                  <a:tcPr/>
                </a:tc>
                <a:tc vMerge="1">
                  <a:txBody>
                    <a:bodyPr/>
                    <a:lstStyle/>
                    <a:p>
                      <a:endParaRPr lang="en-IN"/>
                    </a:p>
                  </a:txBody>
                  <a:tcPr/>
                </a:tc>
                <a:tc>
                  <a:txBody>
                    <a:bodyPr/>
                    <a:lstStyle/>
                    <a:p>
                      <a:pPr algn="just"/>
                      <a:r>
                        <a:rPr lang="en-IN" sz="1200" dirty="0"/>
                        <a:t>Rating should be between 1 and 5</a:t>
                      </a:r>
                      <a:endParaRPr lang="en-IN" sz="1200" dirty="0">
                        <a:latin typeface="Calibiri"/>
                      </a:endParaRPr>
                    </a:p>
                  </a:txBody>
                  <a:tcPr/>
                </a:tc>
                <a:tc>
                  <a:txBody>
                    <a:bodyPr/>
                    <a:lstStyle/>
                    <a:p>
                      <a:pPr algn="just"/>
                      <a:r>
                        <a:rPr lang="en-IN" sz="1200" dirty="0"/>
                        <a:t>Validation rule</a:t>
                      </a:r>
                      <a:endParaRPr lang="en-IN" sz="1200" dirty="0">
                        <a:latin typeface="Calibiri"/>
                      </a:endParaRPr>
                    </a:p>
                  </a:txBody>
                  <a:tcPr/>
                </a:tc>
                <a:tc>
                  <a:txBody>
                    <a:bodyPr/>
                    <a:lstStyle/>
                    <a:p>
                      <a:pPr algn="ctr"/>
                      <a:r>
                        <a:rPr lang="en-IN" sz="1200" dirty="0"/>
                        <a:t>New</a:t>
                      </a:r>
                      <a:endParaRPr lang="en-IN" sz="1200" dirty="0">
                        <a:latin typeface="Calibiri"/>
                      </a:endParaRPr>
                    </a:p>
                  </a:txBody>
                  <a:tcPr/>
                </a:tc>
                <a:extLst>
                  <a:ext uri="{0D108BD9-81ED-4DB2-BD59-A6C34878D82A}">
                    <a16:rowId xmlns:a16="http://schemas.microsoft.com/office/drawing/2014/main" val="35246977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Resource Management Application </a:t>
            </a:r>
            <a:r>
              <a:rPr dirty="0"/>
              <a:t>Components (Continue)</a:t>
            </a:r>
            <a:endParaRPr lang="en-US" dirty="0"/>
          </a:p>
        </p:txBody>
      </p:sp>
      <p:graphicFrame>
        <p:nvGraphicFramePr>
          <p:cNvPr id="3" name="Table 4">
            <a:extLst>
              <a:ext uri="{FF2B5EF4-FFF2-40B4-BE49-F238E27FC236}">
                <a16:creationId xmlns:a16="http://schemas.microsoft.com/office/drawing/2014/main" id="{2F871352-6ED0-4C77-B077-48F6B40C1A66}"/>
              </a:ext>
            </a:extLst>
          </p:cNvPr>
          <p:cNvGraphicFramePr>
            <a:graphicFrameLocks/>
          </p:cNvGraphicFramePr>
          <p:nvPr>
            <p:extLst>
              <p:ext uri="{D42A27DB-BD31-4B8C-83A1-F6EECF244321}">
                <p14:modId xmlns:p14="http://schemas.microsoft.com/office/powerpoint/2010/main" val="2226777282"/>
              </p:ext>
            </p:extLst>
          </p:nvPr>
        </p:nvGraphicFramePr>
        <p:xfrm>
          <a:off x="897822" y="1280160"/>
          <a:ext cx="10137530" cy="3252836"/>
        </p:xfrm>
        <a:graphic>
          <a:graphicData uri="http://schemas.openxmlformats.org/drawingml/2006/table">
            <a:tbl>
              <a:tblPr firstRow="1" bandRow="1">
                <a:tableStyleId>{21E4AEA4-8DFA-4A89-87EB-49C32662AFE0}</a:tableStyleId>
              </a:tblPr>
              <a:tblGrid>
                <a:gridCol w="2028638">
                  <a:extLst>
                    <a:ext uri="{9D8B030D-6E8A-4147-A177-3AD203B41FA5}">
                      <a16:colId xmlns:a16="http://schemas.microsoft.com/office/drawing/2014/main" val="1781068125"/>
                    </a:ext>
                  </a:extLst>
                </a:gridCol>
                <a:gridCol w="1149151">
                  <a:extLst>
                    <a:ext uri="{9D8B030D-6E8A-4147-A177-3AD203B41FA5}">
                      <a16:colId xmlns:a16="http://schemas.microsoft.com/office/drawing/2014/main" val="1168042547"/>
                    </a:ext>
                  </a:extLst>
                </a:gridCol>
                <a:gridCol w="3135086">
                  <a:extLst>
                    <a:ext uri="{9D8B030D-6E8A-4147-A177-3AD203B41FA5}">
                      <a16:colId xmlns:a16="http://schemas.microsoft.com/office/drawing/2014/main" val="3179707363"/>
                    </a:ext>
                  </a:extLst>
                </a:gridCol>
                <a:gridCol w="1798847">
                  <a:extLst>
                    <a:ext uri="{9D8B030D-6E8A-4147-A177-3AD203B41FA5}">
                      <a16:colId xmlns:a16="http://schemas.microsoft.com/office/drawing/2014/main" val="4238937805"/>
                    </a:ext>
                  </a:extLst>
                </a:gridCol>
                <a:gridCol w="2025808">
                  <a:extLst>
                    <a:ext uri="{9D8B030D-6E8A-4147-A177-3AD203B41FA5}">
                      <a16:colId xmlns:a16="http://schemas.microsoft.com/office/drawing/2014/main" val="2798273337"/>
                    </a:ext>
                  </a:extLst>
                </a:gridCol>
              </a:tblGrid>
              <a:tr h="0">
                <a:tc>
                  <a:txBody>
                    <a:bodyPr/>
                    <a:lstStyle/>
                    <a:p>
                      <a:pPr algn="ctr"/>
                      <a:r>
                        <a:rPr lang="en-IN" sz="1200" dirty="0"/>
                        <a:t>PARENT OBJECT</a:t>
                      </a:r>
                      <a:endParaRPr lang="en-IN" sz="1200" dirty="0">
                        <a:latin typeface="Calibiri"/>
                      </a:endParaRPr>
                    </a:p>
                  </a:txBody>
                  <a:tcPr/>
                </a:tc>
                <a:tc>
                  <a:txBody>
                    <a:bodyPr/>
                    <a:lstStyle/>
                    <a:p>
                      <a:pPr algn="ctr"/>
                      <a:r>
                        <a:rPr lang="en-IN" sz="1200" dirty="0"/>
                        <a:t>PRIORITY</a:t>
                      </a:r>
                      <a:endParaRPr lang="en-IN" sz="1200" dirty="0">
                        <a:latin typeface="Calibiri"/>
                      </a:endParaRPr>
                    </a:p>
                  </a:txBody>
                  <a:tcPr/>
                </a:tc>
                <a:tc>
                  <a:txBody>
                    <a:bodyPr/>
                    <a:lstStyle/>
                    <a:p>
                      <a:pPr algn="ctr"/>
                      <a:r>
                        <a:rPr lang="en-IN" sz="1200" dirty="0"/>
                        <a:t>NAME OF COMPONENTS</a:t>
                      </a:r>
                      <a:endParaRPr lang="en-IN" sz="1200" dirty="0">
                        <a:latin typeface="Calibiri"/>
                      </a:endParaRPr>
                    </a:p>
                  </a:txBody>
                  <a:tcPr/>
                </a:tc>
                <a:tc>
                  <a:txBody>
                    <a:bodyPr/>
                    <a:lstStyle/>
                    <a:p>
                      <a:pPr algn="ctr"/>
                      <a:r>
                        <a:rPr lang="en-IN" sz="1200" dirty="0"/>
                        <a:t>TYPE</a:t>
                      </a:r>
                      <a:endParaRPr lang="en-IN" sz="1200" dirty="0">
                        <a:latin typeface="Calibiri"/>
                      </a:endParaRPr>
                    </a:p>
                  </a:txBody>
                  <a:tcPr/>
                </a:tc>
                <a:tc>
                  <a:txBody>
                    <a:bodyPr/>
                    <a:lstStyle/>
                    <a:p>
                      <a:pPr algn="ctr"/>
                      <a:r>
                        <a:rPr lang="en-IN" sz="1200" dirty="0"/>
                        <a:t>NEW/UPDATE</a:t>
                      </a:r>
                      <a:endParaRPr lang="en-IN" sz="1200" dirty="0">
                        <a:latin typeface="Calibiri"/>
                      </a:endParaRPr>
                    </a:p>
                  </a:txBody>
                  <a:tcPr/>
                </a:tc>
                <a:extLst>
                  <a:ext uri="{0D108BD9-81ED-4DB2-BD59-A6C34878D82A}">
                    <a16:rowId xmlns:a16="http://schemas.microsoft.com/office/drawing/2014/main" val="3010191733"/>
                  </a:ext>
                </a:extLst>
              </a:tr>
              <a:tr h="395784">
                <a:tc rowSpan="4">
                  <a:txBody>
                    <a:bodyPr/>
                    <a:lstStyle/>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r>
                        <a:rPr lang="en-IN" sz="1200" dirty="0"/>
                        <a:t>Vacancy</a:t>
                      </a:r>
                      <a:endParaRPr lang="en-IN" sz="1200" dirty="0">
                        <a:latin typeface="Calibiri"/>
                      </a:endParaRPr>
                    </a:p>
                  </a:txBody>
                  <a:tcPr/>
                </a:tc>
                <a:tc rowSpan="4">
                  <a:txBody>
                    <a:bodyPr/>
                    <a:lstStyle/>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endParaRPr lang="en-IN" sz="1200" dirty="0"/>
                    </a:p>
                    <a:p>
                      <a:pPr algn="ctr"/>
                      <a:r>
                        <a:rPr lang="en-IN" sz="1200" dirty="0"/>
                        <a:t>2</a:t>
                      </a:r>
                      <a:endParaRPr lang="en-IN" sz="1200" dirty="0">
                        <a:latin typeface="Calibiri"/>
                      </a:endParaRPr>
                    </a:p>
                  </a:txBody>
                  <a:tcPr/>
                </a:tc>
                <a:tc>
                  <a:txBody>
                    <a:bodyPr/>
                    <a:lstStyle/>
                    <a:p>
                      <a:pPr algn="just"/>
                      <a:r>
                        <a:rPr lang="en-IN" sz="1200" dirty="0"/>
                        <a:t>Vacancy</a:t>
                      </a:r>
                      <a:endParaRPr lang="en-IN" sz="1200" dirty="0">
                        <a:latin typeface="Calibiri"/>
                      </a:endParaRPr>
                    </a:p>
                  </a:txBody>
                  <a:tcPr/>
                </a:tc>
                <a:tc>
                  <a:txBody>
                    <a:bodyPr/>
                    <a:lstStyle/>
                    <a:p>
                      <a:pPr algn="just"/>
                      <a:r>
                        <a:rPr lang="en-IN" sz="1200" dirty="0"/>
                        <a:t>Custom Object, Tab</a:t>
                      </a:r>
                      <a:endParaRPr lang="en-IN" sz="1200" dirty="0">
                        <a:latin typeface="Calibiri"/>
                      </a:endParaRPr>
                    </a:p>
                  </a:txBody>
                  <a:tcPr/>
                </a:tc>
                <a:tc>
                  <a:txBody>
                    <a:bodyPr/>
                    <a:lstStyle/>
                    <a:p>
                      <a:pPr algn="ctr"/>
                      <a:r>
                        <a:rPr lang="en-IN" sz="1200" dirty="0"/>
                        <a:t>New</a:t>
                      </a:r>
                      <a:endParaRPr lang="en-IN" sz="1200" dirty="0">
                        <a:latin typeface="Calibiri"/>
                      </a:endParaRPr>
                    </a:p>
                  </a:txBody>
                  <a:tcPr/>
                </a:tc>
                <a:extLst>
                  <a:ext uri="{0D108BD9-81ED-4DB2-BD59-A6C34878D82A}">
                    <a16:rowId xmlns:a16="http://schemas.microsoft.com/office/drawing/2014/main" val="1955953803"/>
                  </a:ext>
                </a:extLst>
              </a:tr>
              <a:tr h="504933">
                <a:tc vMerge="1">
                  <a:txBody>
                    <a:bodyPr/>
                    <a:lstStyle/>
                    <a:p>
                      <a:endParaRPr lang="en-IN"/>
                    </a:p>
                  </a:txBody>
                  <a:tcPr/>
                </a:tc>
                <a:tc vMerge="1">
                  <a:txBody>
                    <a:bodyPr/>
                    <a:lstStyle/>
                    <a:p>
                      <a:endParaRPr lang="en-IN"/>
                    </a:p>
                  </a:txBody>
                  <a:tcPr/>
                </a:tc>
                <a:tc>
                  <a:txBody>
                    <a:bodyPr/>
                    <a:lstStyle/>
                    <a:p>
                      <a:pPr algn="just"/>
                      <a:r>
                        <a:rPr lang="en-IN" sz="1200" baseline="0" dirty="0"/>
                        <a:t>Vacancy</a:t>
                      </a:r>
                      <a:r>
                        <a:rPr lang="en-IN" sz="1200" dirty="0"/>
                        <a:t> Layout</a:t>
                      </a:r>
                      <a:endParaRPr lang="en-IN" sz="1200" dirty="0">
                        <a:latin typeface="Calibiri"/>
                      </a:endParaRPr>
                    </a:p>
                  </a:txBody>
                  <a:tcPr/>
                </a:tc>
                <a:tc>
                  <a:txBody>
                    <a:bodyPr/>
                    <a:lstStyle/>
                    <a:p>
                      <a:pPr algn="just"/>
                      <a:r>
                        <a:rPr lang="en-IN" sz="1200" dirty="0"/>
                        <a:t>Page Layout</a:t>
                      </a:r>
                      <a:endParaRPr lang="en-IN" sz="1200" dirty="0">
                        <a:latin typeface="Calibiri"/>
                      </a:endParaRPr>
                    </a:p>
                  </a:txBody>
                  <a:tcPr/>
                </a:tc>
                <a:tc>
                  <a:txBody>
                    <a:bodyPr/>
                    <a:lstStyle/>
                    <a:p>
                      <a:pPr algn="ctr"/>
                      <a:r>
                        <a:rPr lang="en-IN" sz="1200" dirty="0"/>
                        <a:t>New</a:t>
                      </a:r>
                      <a:endParaRPr lang="en-IN" sz="1200" dirty="0">
                        <a:latin typeface="Calibiri"/>
                      </a:endParaRPr>
                    </a:p>
                  </a:txBody>
                  <a:tcPr/>
                </a:tc>
                <a:extLst>
                  <a:ext uri="{0D108BD9-81ED-4DB2-BD59-A6C34878D82A}">
                    <a16:rowId xmlns:a16="http://schemas.microsoft.com/office/drawing/2014/main" val="3702411303"/>
                  </a:ext>
                </a:extLst>
              </a:tr>
              <a:tr h="1116610">
                <a:tc vMerge="1">
                  <a:txBody>
                    <a:bodyPr/>
                    <a:lstStyle/>
                    <a:p>
                      <a:pPr algn="just"/>
                      <a:endParaRPr lang="en-IN"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just"/>
                      <a:endParaRPr lang="en-IN"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200" dirty="0"/>
                        <a:t>Name, Project , Experience, skills, Qualification, location, No of openings , Technology</a:t>
                      </a:r>
                      <a:endParaRPr lang="en-IN" sz="1200" dirty="0">
                        <a:latin typeface="Calibiri"/>
                      </a:endParaRPr>
                    </a:p>
                  </a:txBody>
                  <a:tcPr/>
                </a:tc>
                <a:tc>
                  <a:txBody>
                    <a:bodyPr/>
                    <a:lstStyle/>
                    <a:p>
                      <a:pPr algn="just"/>
                      <a:r>
                        <a:rPr lang="en-IN" sz="1200" dirty="0"/>
                        <a:t>Custom Fields</a:t>
                      </a:r>
                      <a:endParaRPr lang="en-IN" sz="1200" dirty="0">
                        <a:latin typeface="Calibiri"/>
                      </a:endParaRPr>
                    </a:p>
                  </a:txBody>
                  <a:tcPr anchor="ctr"/>
                </a:tc>
                <a:tc>
                  <a:txBody>
                    <a:bodyPr/>
                    <a:lstStyle/>
                    <a:p>
                      <a:pPr algn="ctr"/>
                      <a:r>
                        <a:rPr lang="en-IN" sz="1200" dirty="0"/>
                        <a:t>New</a:t>
                      </a:r>
                      <a:endParaRPr lang="en-IN" sz="1200" dirty="0">
                        <a:latin typeface="Calibiri"/>
                      </a:endParaRPr>
                    </a:p>
                  </a:txBody>
                  <a:tcPr anchor="ctr"/>
                </a:tc>
                <a:extLst>
                  <a:ext uri="{0D108BD9-81ED-4DB2-BD59-A6C34878D82A}">
                    <a16:rowId xmlns:a16="http://schemas.microsoft.com/office/drawing/2014/main" val="2965665388"/>
                  </a:ext>
                </a:extLst>
              </a:tr>
              <a:tr h="961189">
                <a:tc vMerge="1">
                  <a:txBody>
                    <a:bodyPr/>
                    <a:lstStyle/>
                    <a:p>
                      <a:pPr algn="just"/>
                      <a:endParaRPr lang="en-IN"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just"/>
                      <a:endParaRPr lang="en-IN"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200" baseline="0" dirty="0"/>
                        <a:t>Vacancy Name </a:t>
                      </a:r>
                      <a:endParaRPr lang="en-IN" sz="1200" dirty="0">
                        <a:latin typeface="Calibiri"/>
                      </a:endParaRPr>
                    </a:p>
                  </a:txBody>
                  <a:tcPr/>
                </a:tc>
                <a:tc>
                  <a:txBody>
                    <a:bodyPr/>
                    <a:lstStyle/>
                    <a:p>
                      <a:pPr algn="just"/>
                      <a:r>
                        <a:rPr lang="en-IN" sz="1200" dirty="0"/>
                        <a:t>Search Layout</a:t>
                      </a:r>
                      <a:endParaRPr lang="en-IN" sz="1200" dirty="0">
                        <a:latin typeface="Calibiri"/>
                      </a:endParaRPr>
                    </a:p>
                  </a:txBody>
                  <a:tcPr anchor="ctr"/>
                </a:tc>
                <a:tc>
                  <a:txBody>
                    <a:bodyPr/>
                    <a:lstStyle/>
                    <a:p>
                      <a:pPr algn="ctr"/>
                      <a:r>
                        <a:rPr lang="en-IN" sz="1200" dirty="0"/>
                        <a:t>New</a:t>
                      </a:r>
                      <a:endParaRPr lang="en-IN" sz="1200" dirty="0">
                        <a:latin typeface="Calibiri"/>
                      </a:endParaRPr>
                    </a:p>
                  </a:txBody>
                  <a:tcPr anchor="ctr"/>
                </a:tc>
                <a:extLst>
                  <a:ext uri="{0D108BD9-81ED-4DB2-BD59-A6C34878D82A}">
                    <a16:rowId xmlns:a16="http://schemas.microsoft.com/office/drawing/2014/main" val="1849931036"/>
                  </a:ext>
                </a:extLst>
              </a:tr>
            </a:tbl>
          </a:graphicData>
        </a:graphic>
      </p:graphicFrame>
    </p:spTree>
  </p:cSld>
  <p:clrMapOvr>
    <a:masterClrMapping/>
  </p:clrMapOvr>
</p:sld>
</file>

<file path=ppt/theme/theme1.xml><?xml version="1.0" encoding="utf-8"?>
<a:theme xmlns:a="http://schemas.openxmlformats.org/drawingml/2006/main" name="PPT-Template-20-07">
  <a:themeElements>
    <a:clrScheme name="Custom 15">
      <a:dk1>
        <a:srgbClr val="4F4F4F"/>
      </a:dk1>
      <a:lt1>
        <a:sysClr val="window" lastClr="FFFFFF"/>
      </a:lt1>
      <a:dk2>
        <a:srgbClr val="005BA1"/>
      </a:dk2>
      <a:lt2>
        <a:srgbClr val="005BA1"/>
      </a:lt2>
      <a:accent1>
        <a:srgbClr val="D4342C"/>
      </a:accent1>
      <a:accent2>
        <a:srgbClr val="005BA1"/>
      </a:accent2>
      <a:accent3>
        <a:srgbClr val="005BA1"/>
      </a:accent3>
      <a:accent4>
        <a:srgbClr val="005BA1"/>
      </a:accent4>
      <a:accent5>
        <a:srgbClr val="005BA1"/>
      </a:accent5>
      <a:accent6>
        <a:srgbClr val="808080"/>
      </a:accent6>
      <a:hlink>
        <a:srgbClr val="544694"/>
      </a:hlink>
      <a:folHlink>
        <a:srgbClr val="32C0F0"/>
      </a:folHlink>
    </a:clrScheme>
    <a:fontScheme name="YASH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YASH Technologies Office Theme" id="{E1038A1C-3F56-4F66-9502-3BD6A32BADEA}" vid="{CA2C0D1C-CE09-490E-9901-E5F538ABAA3D}"/>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PPT-Template-250516">
  <a:themeElements>
    <a:clrScheme name="YASH Colors 2015">
      <a:dk1>
        <a:srgbClr val="4F4F4F"/>
      </a:dk1>
      <a:lt1>
        <a:sysClr val="window" lastClr="FFFFFF"/>
      </a:lt1>
      <a:dk2>
        <a:srgbClr val="009247"/>
      </a:dk2>
      <a:lt2>
        <a:srgbClr val="EFCE4A"/>
      </a:lt2>
      <a:accent1>
        <a:srgbClr val="D4342C"/>
      </a:accent1>
      <a:accent2>
        <a:srgbClr val="005BA1"/>
      </a:accent2>
      <a:accent3>
        <a:srgbClr val="A89044"/>
      </a:accent3>
      <a:accent4>
        <a:srgbClr val="9FCC3B"/>
      </a:accent4>
      <a:accent5>
        <a:srgbClr val="F58220"/>
      </a:accent5>
      <a:accent6>
        <a:srgbClr val="808080"/>
      </a:accent6>
      <a:hlink>
        <a:srgbClr val="544694"/>
      </a:hlink>
      <a:folHlink>
        <a:srgbClr val="32C0F0"/>
      </a:folHlink>
    </a:clrScheme>
    <a:fontScheme name="YASH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YASH Technologies Office Theme" id="{E1038A1C-3F56-4F66-9502-3BD6A32BADEA}" vid="{CA2C0D1C-CE09-490E-9901-E5F538ABAA3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422FC35E0C86841A2DB30C1285BDC2D" ma:contentTypeVersion="9" ma:contentTypeDescription="Create a new document." ma:contentTypeScope="" ma:versionID="609477064dad39baff21acd15d98f0e1">
  <xsd:schema xmlns:xsd="http://www.w3.org/2001/XMLSchema" xmlns:xs="http://www.w3.org/2001/XMLSchema" xmlns:p="http://schemas.microsoft.com/office/2006/metadata/properties" xmlns:ns2="dd2eb112-2dc8-469e-8841-caa837ccbd60" targetNamespace="http://schemas.microsoft.com/office/2006/metadata/properties" ma:root="true" ma:fieldsID="b19372b452312ef1f000f84124ee126a" ns2:_="">
    <xsd:import namespace="dd2eb112-2dc8-469e-8841-caa837ccbd6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2eb112-2dc8-469e-8841-caa837ccbd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51A72E-6287-4B07-9075-82AC74A30D85}">
  <ds:schemaRefs>
    <ds:schemaRef ds:uri="http://schemas.microsoft.com/office/2006/metadata/properties"/>
    <ds:schemaRef ds:uri="http://purl.org/dc/elements/1.1/"/>
    <ds:schemaRef ds:uri="http://www.w3.org/XML/1998/namespace"/>
    <ds:schemaRef ds:uri="http://schemas.openxmlformats.org/package/2006/metadata/core-properties"/>
    <ds:schemaRef ds:uri="http://purl.org/dc/dcmitype/"/>
    <ds:schemaRef ds:uri="http://schemas.microsoft.com/office/2006/documentManagement/types"/>
    <ds:schemaRef ds:uri="http://purl.org/dc/terms/"/>
    <ds:schemaRef ds:uri="http://schemas.microsoft.com/office/infopath/2007/PartnerControls"/>
    <ds:schemaRef ds:uri="7ef77d93-8a59-46e7-8bcf-8b6902969bd8"/>
  </ds:schemaRefs>
</ds:datastoreItem>
</file>

<file path=customXml/itemProps2.xml><?xml version="1.0" encoding="utf-8"?>
<ds:datastoreItem xmlns:ds="http://schemas.openxmlformats.org/officeDocument/2006/customXml" ds:itemID="{622120EE-8955-46F2-9DD5-05BD29C0E6D8}">
  <ds:schemaRefs>
    <ds:schemaRef ds:uri="http://schemas.microsoft.com/sharepoint/v3/contenttype/forms"/>
  </ds:schemaRefs>
</ds:datastoreItem>
</file>

<file path=customXml/itemProps3.xml><?xml version="1.0" encoding="utf-8"?>
<ds:datastoreItem xmlns:ds="http://schemas.openxmlformats.org/officeDocument/2006/customXml" ds:itemID="{DF84EA8E-B8EF-49D5-93CA-A528376C00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2eb112-2dc8-469e-8841-caa837ccbd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5373</TotalTime>
  <Words>813</Words>
  <Application>Microsoft Office PowerPoint</Application>
  <PresentationFormat>Custom</PresentationFormat>
  <Paragraphs>300</Paragraphs>
  <Slides>13</Slides>
  <Notes>0</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13</vt:i4>
      </vt:variant>
    </vt:vector>
  </HeadingPairs>
  <TitlesOfParts>
    <vt:vector size="25" baseType="lpstr">
      <vt:lpstr>Arial</vt:lpstr>
      <vt:lpstr>Calibiri</vt:lpstr>
      <vt:lpstr>Calibri</vt:lpstr>
      <vt:lpstr>Calibri Light</vt:lpstr>
      <vt:lpstr>Tahoma</vt:lpstr>
      <vt:lpstr>Wingdings</vt:lpstr>
      <vt:lpstr>PPT-Template-20-07</vt:lpstr>
      <vt:lpstr>1_Custom Design</vt:lpstr>
      <vt:lpstr>Custom Design</vt:lpstr>
      <vt:lpstr>2_Custom Design</vt:lpstr>
      <vt:lpstr>4_Custom Design</vt:lpstr>
      <vt:lpstr>1_PPT-Template-250516</vt:lpstr>
      <vt:lpstr>Code Migration Strategy</vt:lpstr>
      <vt:lpstr>PowerPoint Presentation</vt:lpstr>
      <vt:lpstr>Change Set Development</vt:lpstr>
      <vt:lpstr>Resource Management Application</vt:lpstr>
      <vt:lpstr>Resource Management Application Components </vt:lpstr>
      <vt:lpstr>Resource Management Application Components (Continue)</vt:lpstr>
      <vt:lpstr>Resource Management Application Components (Continue)</vt:lpstr>
      <vt:lpstr>Resource Management Application Components (Continue)</vt:lpstr>
      <vt:lpstr>Resource Management Application Components (Continue)</vt:lpstr>
      <vt:lpstr>Resource Management Application Components (Continue)</vt:lpstr>
      <vt:lpstr>Resource Management Application Components (Continue)</vt:lpstr>
      <vt:lpstr>Digital Onboarding Application Components (Continue)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Mitesh Sharma</dc:creator>
  <cp:lastModifiedBy>Shrilekha Bhau Pawar</cp:lastModifiedBy>
  <cp:revision>296</cp:revision>
  <dcterms:created xsi:type="dcterms:W3CDTF">2017-12-19T07:06:38Z</dcterms:created>
  <dcterms:modified xsi:type="dcterms:W3CDTF">2020-05-31T18:15:19Z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910615</vt:lpwstr>
  </property>
  <property fmtid="{D5CDD505-2E9C-101B-9397-08002B2CF9AE}" pid="3" name="NXPowerLiteSettings">
    <vt:lpwstr>F7000400038000</vt:lpwstr>
  </property>
  <property fmtid="{D5CDD505-2E9C-101B-9397-08002B2CF9AE}" pid="4" name="NXPowerLiteVersion">
    <vt:lpwstr>D7.0.6</vt:lpwstr>
  </property>
  <property fmtid="{D5CDD505-2E9C-101B-9397-08002B2CF9AE}" pid="5" name="ContentTypeId">
    <vt:lpwstr>0x010100A422FC35E0C86841A2DB30C1285BDC2D</vt:lpwstr>
  </property>
</Properties>
</file>